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7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471DB2-D0AB-4E35-9DB2-5C70DD9B87BD}" v="706" dt="2023-01-15T22:36:04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7127" autoAdjust="0"/>
  </p:normalViewPr>
  <p:slideViewPr>
    <p:cSldViewPr snapToGrid="0">
      <p:cViewPr varScale="1">
        <p:scale>
          <a:sx n="96" d="100"/>
          <a:sy n="96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imões" userId="6fbc5e26-0e7e-416d-8621-375935c03d95" providerId="ADAL" clId="{CD471DB2-D0AB-4E35-9DB2-5C70DD9B87BD}"/>
    <pc:docChg chg="undo redo custSel mod addSld delSld modSld sldOrd addMainMaster delMainMaster modMainMaster">
      <pc:chgData name="Pedro Simões" userId="6fbc5e26-0e7e-416d-8621-375935c03d95" providerId="ADAL" clId="{CD471DB2-D0AB-4E35-9DB2-5C70DD9B87BD}" dt="2023-01-15T22:36:13.186" v="1452" actId="1076"/>
      <pc:docMkLst>
        <pc:docMk/>
      </pc:docMkLst>
      <pc:sldChg chg="new del">
        <pc:chgData name="Pedro Simões" userId="6fbc5e26-0e7e-416d-8621-375935c03d95" providerId="ADAL" clId="{CD471DB2-D0AB-4E35-9DB2-5C70DD9B87BD}" dt="2023-01-15T20:50:14.506" v="3" actId="2696"/>
        <pc:sldMkLst>
          <pc:docMk/>
          <pc:sldMk cId="3209711712" sldId="256"/>
        </pc:sldMkLst>
      </pc:sldChg>
      <pc:sldChg chg="modSp add mod modAnim">
        <pc:chgData name="Pedro Simões" userId="6fbc5e26-0e7e-416d-8621-375935c03d95" providerId="ADAL" clId="{CD471DB2-D0AB-4E35-9DB2-5C70DD9B87BD}" dt="2023-01-15T21:38:35.226" v="483" actId="20577"/>
        <pc:sldMkLst>
          <pc:docMk/>
          <pc:sldMk cId="2806257027" sldId="257"/>
        </pc:sldMkLst>
        <pc:spChg chg="mod">
          <ac:chgData name="Pedro Simões" userId="6fbc5e26-0e7e-416d-8621-375935c03d95" providerId="ADAL" clId="{CD471DB2-D0AB-4E35-9DB2-5C70DD9B87BD}" dt="2023-01-15T21:38:35.226" v="483" actId="20577"/>
          <ac:spMkLst>
            <pc:docMk/>
            <pc:sldMk cId="2806257027" sldId="257"/>
            <ac:spMk id="2" creationId="{DE3D84FB-5D02-47D2-98FD-4F01A02E2AEA}"/>
          </ac:spMkLst>
        </pc:spChg>
        <pc:spChg chg="mod">
          <ac:chgData name="Pedro Simões" userId="6fbc5e26-0e7e-416d-8621-375935c03d95" providerId="ADAL" clId="{CD471DB2-D0AB-4E35-9DB2-5C70DD9B87BD}" dt="2023-01-15T20:52:22.671" v="76" actId="1076"/>
          <ac:spMkLst>
            <pc:docMk/>
            <pc:sldMk cId="2806257027" sldId="257"/>
            <ac:spMk id="7" creationId="{FDD42277-E429-4897-B5F2-800581F6078F}"/>
          </ac:spMkLst>
        </pc:spChg>
      </pc:sldChg>
      <pc:sldChg chg="new del">
        <pc:chgData name="Pedro Simões" userId="6fbc5e26-0e7e-416d-8621-375935c03d95" providerId="ADAL" clId="{CD471DB2-D0AB-4E35-9DB2-5C70DD9B87BD}" dt="2023-01-15T20:55:49.378" v="88" actId="2696"/>
        <pc:sldMkLst>
          <pc:docMk/>
          <pc:sldMk cId="3547833951" sldId="258"/>
        </pc:sldMkLst>
      </pc:sldChg>
      <pc:sldChg chg="addSp delSp modSp add mod modNotesTx">
        <pc:chgData name="Pedro Simões" userId="6fbc5e26-0e7e-416d-8621-375935c03d95" providerId="ADAL" clId="{CD471DB2-D0AB-4E35-9DB2-5C70DD9B87BD}" dt="2023-01-15T21:00:50.365" v="172" actId="113"/>
        <pc:sldMkLst>
          <pc:docMk/>
          <pc:sldMk cId="1701818829" sldId="259"/>
        </pc:sldMkLst>
        <pc:spChg chg="mod">
          <ac:chgData name="Pedro Simões" userId="6fbc5e26-0e7e-416d-8621-375935c03d95" providerId="ADAL" clId="{CD471DB2-D0AB-4E35-9DB2-5C70DD9B87BD}" dt="2023-01-15T20:57:26.631" v="119" actId="20577"/>
          <ac:spMkLst>
            <pc:docMk/>
            <pc:sldMk cId="1701818829" sldId="259"/>
            <ac:spMk id="2" creationId="{7A4919D0-F177-4BBA-9A0B-DBA69E2ED764}"/>
          </ac:spMkLst>
        </pc:spChg>
        <pc:graphicFrameChg chg="add mod">
          <ac:chgData name="Pedro Simões" userId="6fbc5e26-0e7e-416d-8621-375935c03d95" providerId="ADAL" clId="{CD471DB2-D0AB-4E35-9DB2-5C70DD9B87BD}" dt="2023-01-15T21:00:50.365" v="172" actId="113"/>
          <ac:graphicFrameMkLst>
            <pc:docMk/>
            <pc:sldMk cId="1701818829" sldId="259"/>
            <ac:graphicFrameMk id="3" creationId="{9D09AA5D-0D2F-47C2-A419-4D0FC10D82CA}"/>
          </ac:graphicFrameMkLst>
        </pc:graphicFrameChg>
        <pc:graphicFrameChg chg="del">
          <ac:chgData name="Pedro Simões" userId="6fbc5e26-0e7e-416d-8621-375935c03d95" providerId="ADAL" clId="{CD471DB2-D0AB-4E35-9DB2-5C70DD9B87BD}" dt="2023-01-15T20:55:58.903" v="89" actId="478"/>
          <ac:graphicFrameMkLst>
            <pc:docMk/>
            <pc:sldMk cId="1701818829" sldId="259"/>
            <ac:graphicFrameMk id="13" creationId="{2A0C91C7-D257-317A-B7C5-A9AC87D14957}"/>
          </ac:graphicFrameMkLst>
        </pc:graphicFrameChg>
      </pc:sldChg>
      <pc:sldChg chg="addSp delSp modSp add mod ord">
        <pc:chgData name="Pedro Simões" userId="6fbc5e26-0e7e-416d-8621-375935c03d95" providerId="ADAL" clId="{CD471DB2-D0AB-4E35-9DB2-5C70DD9B87BD}" dt="2023-01-15T20:57:19.215" v="111" actId="20577"/>
        <pc:sldMkLst>
          <pc:docMk/>
          <pc:sldMk cId="2370186998" sldId="260"/>
        </pc:sldMkLst>
        <pc:spChg chg="mod">
          <ac:chgData name="Pedro Simões" userId="6fbc5e26-0e7e-416d-8621-375935c03d95" providerId="ADAL" clId="{CD471DB2-D0AB-4E35-9DB2-5C70DD9B87BD}" dt="2023-01-15T20:57:19.215" v="111" actId="20577"/>
          <ac:spMkLst>
            <pc:docMk/>
            <pc:sldMk cId="2370186998" sldId="260"/>
            <ac:spMk id="2" creationId="{0AD321D4-63C6-D7C7-CE0A-3F1D44408463}"/>
          </ac:spMkLst>
        </pc:spChg>
        <pc:spChg chg="del">
          <ac:chgData name="Pedro Simões" userId="6fbc5e26-0e7e-416d-8621-375935c03d95" providerId="ADAL" clId="{CD471DB2-D0AB-4E35-9DB2-5C70DD9B87BD}" dt="2023-01-15T20:56:55.276" v="98" actId="478"/>
          <ac:spMkLst>
            <pc:docMk/>
            <pc:sldMk cId="2370186998" sldId="260"/>
            <ac:spMk id="3" creationId="{96D5AE5D-0C64-E9BB-C838-3AD9BFB46983}"/>
          </ac:spMkLst>
        </pc:spChg>
        <pc:spChg chg="add del mod">
          <ac:chgData name="Pedro Simões" userId="6fbc5e26-0e7e-416d-8621-375935c03d95" providerId="ADAL" clId="{CD471DB2-D0AB-4E35-9DB2-5C70DD9B87BD}" dt="2023-01-15T20:56:58.546" v="99" actId="478"/>
          <ac:spMkLst>
            <pc:docMk/>
            <pc:sldMk cId="2370186998" sldId="260"/>
            <ac:spMk id="5" creationId="{7C4A7275-A6C0-4C33-B2B2-A18EEF28F748}"/>
          </ac:spMkLst>
        </pc:spChg>
      </pc:sldChg>
      <pc:sldChg chg="addSp delSp modSp add mod">
        <pc:chgData name="Pedro Simões" userId="6fbc5e26-0e7e-416d-8621-375935c03d95" providerId="ADAL" clId="{CD471DB2-D0AB-4E35-9DB2-5C70DD9B87BD}" dt="2023-01-15T21:07:28.250" v="209" actId="207"/>
        <pc:sldMkLst>
          <pc:docMk/>
          <pc:sldMk cId="2263850402" sldId="261"/>
        </pc:sldMkLst>
        <pc:spChg chg="mod">
          <ac:chgData name="Pedro Simões" userId="6fbc5e26-0e7e-416d-8621-375935c03d95" providerId="ADAL" clId="{CD471DB2-D0AB-4E35-9DB2-5C70DD9B87BD}" dt="2023-01-15T21:06:37.520" v="206"/>
          <ac:spMkLst>
            <pc:docMk/>
            <pc:sldMk cId="2263850402" sldId="261"/>
            <ac:spMk id="2" creationId="{7A4919D0-F177-4BBA-9A0B-DBA69E2ED764}"/>
          </ac:spMkLst>
        </pc:spChg>
        <pc:graphicFrameChg chg="mod ord">
          <ac:chgData name="Pedro Simões" userId="6fbc5e26-0e7e-416d-8621-375935c03d95" providerId="ADAL" clId="{CD471DB2-D0AB-4E35-9DB2-5C70DD9B87BD}" dt="2023-01-15T21:07:28.250" v="209" actId="207"/>
          <ac:graphicFrameMkLst>
            <pc:docMk/>
            <pc:sldMk cId="2263850402" sldId="261"/>
            <ac:graphicFrameMk id="3" creationId="{9D09AA5D-0D2F-47C2-A419-4D0FC10D82CA}"/>
          </ac:graphicFrameMkLst>
        </pc:graphicFrameChg>
        <pc:graphicFrameChg chg="add del mod">
          <ac:chgData name="Pedro Simões" userId="6fbc5e26-0e7e-416d-8621-375935c03d95" providerId="ADAL" clId="{CD471DB2-D0AB-4E35-9DB2-5C70DD9B87BD}" dt="2023-01-15T21:01:55.972" v="180" actId="478"/>
          <ac:graphicFrameMkLst>
            <pc:docMk/>
            <pc:sldMk cId="2263850402" sldId="261"/>
            <ac:graphicFrameMk id="4" creationId="{41616A0E-A980-43A9-9751-EB4AEAA613BE}"/>
          </ac:graphicFrameMkLst>
        </pc:graphicFrameChg>
      </pc:sldChg>
      <pc:sldChg chg="addSp delSp modSp add mod">
        <pc:chgData name="Pedro Simões" userId="6fbc5e26-0e7e-416d-8621-375935c03d95" providerId="ADAL" clId="{CD471DB2-D0AB-4E35-9DB2-5C70DD9B87BD}" dt="2023-01-15T21:17:36.613" v="302" actId="20577"/>
        <pc:sldMkLst>
          <pc:docMk/>
          <pc:sldMk cId="2908703331" sldId="262"/>
        </pc:sldMkLst>
        <pc:spChg chg="mod">
          <ac:chgData name="Pedro Simões" userId="6fbc5e26-0e7e-416d-8621-375935c03d95" providerId="ADAL" clId="{CD471DB2-D0AB-4E35-9DB2-5C70DD9B87BD}" dt="2023-01-15T21:14:37.461" v="265" actId="14100"/>
          <ac:spMkLst>
            <pc:docMk/>
            <pc:sldMk cId="2908703331" sldId="262"/>
            <ac:spMk id="2" creationId="{C03AC2EC-5104-3CE2-5CB5-B2A365D796F4}"/>
          </ac:spMkLst>
        </pc:spChg>
        <pc:spChg chg="add mod">
          <ac:chgData name="Pedro Simões" userId="6fbc5e26-0e7e-416d-8621-375935c03d95" providerId="ADAL" clId="{CD471DB2-D0AB-4E35-9DB2-5C70DD9B87BD}" dt="2023-01-15T21:17:36.613" v="302" actId="20577"/>
          <ac:spMkLst>
            <pc:docMk/>
            <pc:sldMk cId="2908703331" sldId="262"/>
            <ac:spMk id="3" creationId="{8805F5E1-3250-4F01-AFF5-D3C884396C2A}"/>
          </ac:spMkLst>
        </pc:spChg>
        <pc:graphicFrameChg chg="del">
          <ac:chgData name="Pedro Simões" userId="6fbc5e26-0e7e-416d-8621-375935c03d95" providerId="ADAL" clId="{CD471DB2-D0AB-4E35-9DB2-5C70DD9B87BD}" dt="2023-01-15T21:11:41.705" v="215" actId="478"/>
          <ac:graphicFrameMkLst>
            <pc:docMk/>
            <pc:sldMk cId="2908703331" sldId="262"/>
            <ac:graphicFrameMk id="4" creationId="{970E820B-8DE6-CA17-BF61-C23B2A37C098}"/>
          </ac:graphicFrameMkLst>
        </pc:graphicFrameChg>
        <pc:picChg chg="add mod">
          <ac:chgData name="Pedro Simões" userId="6fbc5e26-0e7e-416d-8621-375935c03d95" providerId="ADAL" clId="{CD471DB2-D0AB-4E35-9DB2-5C70DD9B87BD}" dt="2023-01-15T21:14:26.534" v="263" actId="1076"/>
          <ac:picMkLst>
            <pc:docMk/>
            <pc:sldMk cId="2908703331" sldId="262"/>
            <ac:picMk id="5" creationId="{4A0FEC5E-EE1A-4221-93B0-082937B15CFC}"/>
          </ac:picMkLst>
        </pc:picChg>
      </pc:sldChg>
      <pc:sldChg chg="modSp add del mod">
        <pc:chgData name="Pedro Simões" userId="6fbc5e26-0e7e-416d-8621-375935c03d95" providerId="ADAL" clId="{CD471DB2-D0AB-4E35-9DB2-5C70DD9B87BD}" dt="2023-01-15T21:11:15.935" v="212" actId="2696"/>
        <pc:sldMkLst>
          <pc:docMk/>
          <pc:sldMk cId="3013071351" sldId="262"/>
        </pc:sldMkLst>
        <pc:spChg chg="mod">
          <ac:chgData name="Pedro Simões" userId="6fbc5e26-0e7e-416d-8621-375935c03d95" providerId="ADAL" clId="{CD471DB2-D0AB-4E35-9DB2-5C70DD9B87BD}" dt="2023-01-15T21:11:06.642" v="211" actId="20577"/>
          <ac:spMkLst>
            <pc:docMk/>
            <pc:sldMk cId="3013071351" sldId="262"/>
            <ac:spMk id="2" creationId="{0AD321D4-63C6-D7C7-CE0A-3F1D44408463}"/>
          </ac:spMkLst>
        </pc:spChg>
      </pc:sldChg>
      <pc:sldChg chg="modSp add del mod">
        <pc:chgData name="Pedro Simões" userId="6fbc5e26-0e7e-416d-8621-375935c03d95" providerId="ADAL" clId="{CD471DB2-D0AB-4E35-9DB2-5C70DD9B87BD}" dt="2023-01-15T21:16:18.231" v="276" actId="2696"/>
        <pc:sldMkLst>
          <pc:docMk/>
          <pc:sldMk cId="672811887" sldId="263"/>
        </pc:sldMkLst>
        <pc:spChg chg="mod">
          <ac:chgData name="Pedro Simões" userId="6fbc5e26-0e7e-416d-8621-375935c03d95" providerId="ADAL" clId="{CD471DB2-D0AB-4E35-9DB2-5C70DD9B87BD}" dt="2023-01-15T21:16:07.566" v="275" actId="20577"/>
          <ac:spMkLst>
            <pc:docMk/>
            <pc:sldMk cId="672811887" sldId="263"/>
            <ac:spMk id="3" creationId="{8805F5E1-3250-4F01-AFF5-D3C884396C2A}"/>
          </ac:spMkLst>
        </pc:spChg>
      </pc:sldChg>
      <pc:sldChg chg="addSp delSp modSp add mod setBg modShow">
        <pc:chgData name="Pedro Simões" userId="6fbc5e26-0e7e-416d-8621-375935c03d95" providerId="ADAL" clId="{CD471DB2-D0AB-4E35-9DB2-5C70DD9B87BD}" dt="2023-01-15T21:18:55.243" v="326" actId="1076"/>
        <pc:sldMkLst>
          <pc:docMk/>
          <pc:sldMk cId="1767821366" sldId="263"/>
        </pc:sldMkLst>
        <pc:spChg chg="add mod">
          <ac:chgData name="Pedro Simões" userId="6fbc5e26-0e7e-416d-8621-375935c03d95" providerId="ADAL" clId="{CD471DB2-D0AB-4E35-9DB2-5C70DD9B87BD}" dt="2023-01-15T21:18:38.332" v="325" actId="113"/>
          <ac:spMkLst>
            <pc:docMk/>
            <pc:sldMk cId="1767821366" sldId="263"/>
            <ac:spMk id="2" creationId="{B44468CC-2BA5-4D39-BC54-350F6C44B50E}"/>
          </ac:spMkLst>
        </pc:spChg>
        <pc:picChg chg="add mod">
          <ac:chgData name="Pedro Simões" userId="6fbc5e26-0e7e-416d-8621-375935c03d95" providerId="ADAL" clId="{CD471DB2-D0AB-4E35-9DB2-5C70DD9B87BD}" dt="2023-01-15T21:18:55.243" v="326" actId="1076"/>
          <ac:picMkLst>
            <pc:docMk/>
            <pc:sldMk cId="1767821366" sldId="263"/>
            <ac:picMk id="3" creationId="{FD25437B-A75F-4965-B699-14075E85E90B}"/>
          </ac:picMkLst>
        </pc:picChg>
        <pc:picChg chg="del">
          <ac:chgData name="Pedro Simões" userId="6fbc5e26-0e7e-416d-8621-375935c03d95" providerId="ADAL" clId="{CD471DB2-D0AB-4E35-9DB2-5C70DD9B87BD}" dt="2023-01-15T21:16:34.483" v="279" actId="478"/>
          <ac:picMkLst>
            <pc:docMk/>
            <pc:sldMk cId="1767821366" sldId="263"/>
            <ac:picMk id="5" creationId="{969BA104-C6FA-D0F6-D4BB-EC34E1EB149B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1:20:23.666" v="348" actId="1076"/>
        <pc:sldMkLst>
          <pc:docMk/>
          <pc:sldMk cId="2149818964" sldId="264"/>
        </pc:sldMkLst>
        <pc:spChg chg="del mod">
          <ac:chgData name="Pedro Simões" userId="6fbc5e26-0e7e-416d-8621-375935c03d95" providerId="ADAL" clId="{CD471DB2-D0AB-4E35-9DB2-5C70DD9B87BD}" dt="2023-01-15T21:20:17.099" v="345" actId="478"/>
          <ac:spMkLst>
            <pc:docMk/>
            <pc:sldMk cId="2149818964" sldId="264"/>
            <ac:spMk id="2" creationId="{B44468CC-2BA5-4D39-BC54-350F6C44B50E}"/>
          </ac:spMkLst>
        </pc:spChg>
        <pc:spChg chg="add del">
          <ac:chgData name="Pedro Simões" userId="6fbc5e26-0e7e-416d-8621-375935c03d95" providerId="ADAL" clId="{CD471DB2-D0AB-4E35-9DB2-5C70DD9B87BD}" dt="2023-01-15T21:19:34.535" v="330" actId="478"/>
          <ac:spMkLst>
            <pc:docMk/>
            <pc:sldMk cId="2149818964" sldId="264"/>
            <ac:spMk id="4" creationId="{566F8A82-3E38-4D24-B998-8C18E7C41029}"/>
          </ac:spMkLst>
        </pc:spChg>
        <pc:spChg chg="add del">
          <ac:chgData name="Pedro Simões" userId="6fbc5e26-0e7e-416d-8621-375935c03d95" providerId="ADAL" clId="{CD471DB2-D0AB-4E35-9DB2-5C70DD9B87BD}" dt="2023-01-15T21:19:50.398" v="335" actId="478"/>
          <ac:spMkLst>
            <pc:docMk/>
            <pc:sldMk cId="2149818964" sldId="264"/>
            <ac:spMk id="5" creationId="{0BCE2EC9-DE96-41D6-AA88-DC797E33CCFD}"/>
          </ac:spMkLst>
        </pc:spChg>
        <pc:spChg chg="add">
          <ac:chgData name="Pedro Simões" userId="6fbc5e26-0e7e-416d-8621-375935c03d95" providerId="ADAL" clId="{CD471DB2-D0AB-4E35-9DB2-5C70DD9B87BD}" dt="2023-01-15T21:20:21.154" v="347"/>
          <ac:spMkLst>
            <pc:docMk/>
            <pc:sldMk cId="2149818964" sldId="264"/>
            <ac:spMk id="7" creationId="{0420FF62-1160-4E9A-92E6-7364691D2B42}"/>
          </ac:spMkLst>
        </pc:spChg>
        <pc:picChg chg="del">
          <ac:chgData name="Pedro Simões" userId="6fbc5e26-0e7e-416d-8621-375935c03d95" providerId="ADAL" clId="{CD471DB2-D0AB-4E35-9DB2-5C70DD9B87BD}" dt="2023-01-15T21:19:28.249" v="328" actId="478"/>
          <ac:picMkLst>
            <pc:docMk/>
            <pc:sldMk cId="2149818964" sldId="264"/>
            <ac:picMk id="3" creationId="{FD25437B-A75F-4965-B699-14075E85E90B}"/>
          </ac:picMkLst>
        </pc:picChg>
        <pc:picChg chg="add mod">
          <ac:chgData name="Pedro Simões" userId="6fbc5e26-0e7e-416d-8621-375935c03d95" providerId="ADAL" clId="{CD471DB2-D0AB-4E35-9DB2-5C70DD9B87BD}" dt="2023-01-15T21:20:23.666" v="348" actId="1076"/>
          <ac:picMkLst>
            <pc:docMk/>
            <pc:sldMk cId="2149818964" sldId="264"/>
            <ac:picMk id="6" creationId="{B89BD5DD-64A9-4D25-9FC6-AF3833F8A59C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1:29:45.471" v="377" actId="14100"/>
        <pc:sldMkLst>
          <pc:docMk/>
          <pc:sldMk cId="1567662034" sldId="265"/>
        </pc:sldMkLst>
        <pc:spChg chg="mod">
          <ac:chgData name="Pedro Simões" userId="6fbc5e26-0e7e-416d-8621-375935c03d95" providerId="ADAL" clId="{CD471DB2-D0AB-4E35-9DB2-5C70DD9B87BD}" dt="2023-01-15T21:29:28.871" v="372" actId="14100"/>
          <ac:spMkLst>
            <pc:docMk/>
            <pc:sldMk cId="1567662034" sldId="265"/>
            <ac:spMk id="2" creationId="{D2B11A27-1CDD-9EA4-017C-2491F9A46972}"/>
          </ac:spMkLst>
        </pc:spChg>
        <pc:spChg chg="add del mod">
          <ac:chgData name="Pedro Simões" userId="6fbc5e26-0e7e-416d-8621-375935c03d95" providerId="ADAL" clId="{CD471DB2-D0AB-4E35-9DB2-5C70DD9B87BD}" dt="2023-01-15T21:28:01.896" v="354" actId="478"/>
          <ac:spMkLst>
            <pc:docMk/>
            <pc:sldMk cId="1567662034" sldId="265"/>
            <ac:spMk id="5" creationId="{5894A4B5-DCE6-4669-82FE-75460738A5A9}"/>
          </ac:spMkLst>
        </pc:spChg>
        <pc:graphicFrameChg chg="del">
          <ac:chgData name="Pedro Simões" userId="6fbc5e26-0e7e-416d-8621-375935c03d95" providerId="ADAL" clId="{CD471DB2-D0AB-4E35-9DB2-5C70DD9B87BD}" dt="2023-01-15T21:27:58.831" v="353" actId="478"/>
          <ac:graphicFrameMkLst>
            <pc:docMk/>
            <pc:sldMk cId="1567662034" sldId="265"/>
            <ac:graphicFrameMk id="4" creationId="{9DA4CCA6-A848-F55D-3487-0B6C19965971}"/>
          </ac:graphicFrameMkLst>
        </pc:graphicFrameChg>
        <pc:graphicFrameChg chg="add mod">
          <ac:chgData name="Pedro Simões" userId="6fbc5e26-0e7e-416d-8621-375935c03d95" providerId="ADAL" clId="{CD471DB2-D0AB-4E35-9DB2-5C70DD9B87BD}" dt="2023-01-15T21:29:45.471" v="377" actId="14100"/>
          <ac:graphicFrameMkLst>
            <pc:docMk/>
            <pc:sldMk cId="1567662034" sldId="265"/>
            <ac:graphicFrameMk id="6" creationId="{7F93C3F3-911D-453D-8C45-4B67C1F66850}"/>
          </ac:graphicFrameMkLst>
        </pc:graphicFrameChg>
      </pc:sldChg>
      <pc:sldChg chg="delSp modSp add del mod">
        <pc:chgData name="Pedro Simões" userId="6fbc5e26-0e7e-416d-8621-375935c03d95" providerId="ADAL" clId="{CD471DB2-D0AB-4E35-9DB2-5C70DD9B87BD}" dt="2023-01-15T21:29:51.001" v="378" actId="2696"/>
        <pc:sldMkLst>
          <pc:docMk/>
          <pc:sldMk cId="1225028348" sldId="266"/>
        </pc:sldMkLst>
        <pc:spChg chg="del">
          <ac:chgData name="Pedro Simões" userId="6fbc5e26-0e7e-416d-8621-375935c03d95" providerId="ADAL" clId="{CD471DB2-D0AB-4E35-9DB2-5C70DD9B87BD}" dt="2023-01-15T21:28:14.892" v="357" actId="478"/>
          <ac:spMkLst>
            <pc:docMk/>
            <pc:sldMk cId="1225028348" sldId="266"/>
            <ac:spMk id="3" creationId="{9F9EA5C2-E020-4AF4-0495-AC4A2F73F1E7}"/>
          </ac:spMkLst>
        </pc:spChg>
        <pc:graphicFrameChg chg="mod">
          <ac:chgData name="Pedro Simões" userId="6fbc5e26-0e7e-416d-8621-375935c03d95" providerId="ADAL" clId="{CD471DB2-D0AB-4E35-9DB2-5C70DD9B87BD}" dt="2023-01-15T21:28:57.063" v="368" actId="255"/>
          <ac:graphicFrameMkLst>
            <pc:docMk/>
            <pc:sldMk cId="1225028348" sldId="266"/>
            <ac:graphicFrameMk id="2" creationId="{C5BE4A4D-2B4F-427A-0511-DAD673B01C30}"/>
          </ac:graphicFrameMkLst>
        </pc:graphicFrameChg>
      </pc:sldChg>
      <pc:sldChg chg="modSp add mod modNotesTx">
        <pc:chgData name="Pedro Simões" userId="6fbc5e26-0e7e-416d-8621-375935c03d95" providerId="ADAL" clId="{CD471DB2-D0AB-4E35-9DB2-5C70DD9B87BD}" dt="2023-01-15T21:37:53.580" v="464" actId="113"/>
        <pc:sldMkLst>
          <pc:docMk/>
          <pc:sldMk cId="3634508156" sldId="266"/>
        </pc:sldMkLst>
        <pc:spChg chg="mod">
          <ac:chgData name="Pedro Simões" userId="6fbc5e26-0e7e-416d-8621-375935c03d95" providerId="ADAL" clId="{CD471DB2-D0AB-4E35-9DB2-5C70DD9B87BD}" dt="2023-01-15T21:31:11.853" v="383"/>
          <ac:spMkLst>
            <pc:docMk/>
            <pc:sldMk cId="3634508156" sldId="266"/>
            <ac:spMk id="2" creationId="{7A4919D0-F177-4BBA-9A0B-DBA69E2ED764}"/>
          </ac:spMkLst>
        </pc:spChg>
        <pc:graphicFrameChg chg="mod">
          <ac:chgData name="Pedro Simões" userId="6fbc5e26-0e7e-416d-8621-375935c03d95" providerId="ADAL" clId="{CD471DB2-D0AB-4E35-9DB2-5C70DD9B87BD}" dt="2023-01-15T21:37:53.580" v="464" actId="113"/>
          <ac:graphicFrameMkLst>
            <pc:docMk/>
            <pc:sldMk cId="3634508156" sldId="266"/>
            <ac:graphicFrameMk id="5" creationId="{F2A0869D-2CB1-FEC0-8D36-A8D21EED561A}"/>
          </ac:graphicFrameMkLst>
        </pc:graphicFrameChg>
      </pc:sldChg>
      <pc:sldChg chg="addSp modSp new mod setBg">
        <pc:chgData name="Pedro Simões" userId="6fbc5e26-0e7e-416d-8621-375935c03d95" providerId="ADAL" clId="{CD471DB2-D0AB-4E35-9DB2-5C70DD9B87BD}" dt="2023-01-15T21:34:22.312" v="420" actId="962"/>
        <pc:sldMkLst>
          <pc:docMk/>
          <pc:sldMk cId="685109814" sldId="267"/>
        </pc:sldMkLst>
        <pc:picChg chg="add mod">
          <ac:chgData name="Pedro Simões" userId="6fbc5e26-0e7e-416d-8621-375935c03d95" providerId="ADAL" clId="{CD471DB2-D0AB-4E35-9DB2-5C70DD9B87BD}" dt="2023-01-15T21:34:22.312" v="420" actId="962"/>
          <ac:picMkLst>
            <pc:docMk/>
            <pc:sldMk cId="685109814" sldId="267"/>
            <ac:picMk id="2" creationId="{E121DD51-C104-45DA-9F60-339A0710C8B3}"/>
          </ac:picMkLst>
        </pc:picChg>
      </pc:sldChg>
      <pc:sldChg chg="modSp add mod ord">
        <pc:chgData name="Pedro Simões" userId="6fbc5e26-0e7e-416d-8621-375935c03d95" providerId="ADAL" clId="{CD471DB2-D0AB-4E35-9DB2-5C70DD9B87BD}" dt="2023-01-15T21:37:06.262" v="452" actId="113"/>
        <pc:sldMkLst>
          <pc:docMk/>
          <pc:sldMk cId="1067156348" sldId="268"/>
        </pc:sldMkLst>
        <pc:spChg chg="mod">
          <ac:chgData name="Pedro Simões" userId="6fbc5e26-0e7e-416d-8621-375935c03d95" providerId="ADAL" clId="{CD471DB2-D0AB-4E35-9DB2-5C70DD9B87BD}" dt="2023-01-15T21:35:26.700" v="424"/>
          <ac:spMkLst>
            <pc:docMk/>
            <pc:sldMk cId="1067156348" sldId="268"/>
            <ac:spMk id="2" creationId="{7A4919D0-F177-4BBA-9A0B-DBA69E2ED764}"/>
          </ac:spMkLst>
        </pc:spChg>
        <pc:graphicFrameChg chg="mod">
          <ac:chgData name="Pedro Simões" userId="6fbc5e26-0e7e-416d-8621-375935c03d95" providerId="ADAL" clId="{CD471DB2-D0AB-4E35-9DB2-5C70DD9B87BD}" dt="2023-01-15T21:37:06.262" v="452" actId="113"/>
          <ac:graphicFrameMkLst>
            <pc:docMk/>
            <pc:sldMk cId="1067156348" sldId="268"/>
            <ac:graphicFrameMk id="5" creationId="{F2A0869D-2CB1-FEC0-8D36-A8D21EED561A}"/>
          </ac:graphicFrameMkLst>
        </pc:graphicFrameChg>
      </pc:sldChg>
      <pc:sldChg chg="modSp add ord">
        <pc:chgData name="Pedro Simões" userId="6fbc5e26-0e7e-416d-8621-375935c03d95" providerId="ADAL" clId="{CD471DB2-D0AB-4E35-9DB2-5C70DD9B87BD}" dt="2023-01-15T21:39:31.087" v="488"/>
        <pc:sldMkLst>
          <pc:docMk/>
          <pc:sldMk cId="2233588753" sldId="269"/>
        </pc:sldMkLst>
        <pc:spChg chg="mod">
          <ac:chgData name="Pedro Simões" userId="6fbc5e26-0e7e-416d-8621-375935c03d95" providerId="ADAL" clId="{CD471DB2-D0AB-4E35-9DB2-5C70DD9B87BD}" dt="2023-01-15T21:39:31.087" v="488"/>
          <ac:spMkLst>
            <pc:docMk/>
            <pc:sldMk cId="2233588753" sldId="269"/>
            <ac:spMk id="2" creationId="{0AD321D4-63C6-D7C7-CE0A-3F1D44408463}"/>
          </ac:spMkLst>
        </pc:spChg>
      </pc:sldChg>
      <pc:sldChg chg="modSp add mod ord">
        <pc:chgData name="Pedro Simões" userId="6fbc5e26-0e7e-416d-8621-375935c03d95" providerId="ADAL" clId="{CD471DB2-D0AB-4E35-9DB2-5C70DD9B87BD}" dt="2023-01-15T21:41:57.712" v="524" actId="113"/>
        <pc:sldMkLst>
          <pc:docMk/>
          <pc:sldMk cId="1555428273" sldId="270"/>
        </pc:sldMkLst>
        <pc:spChg chg="mod">
          <ac:chgData name="Pedro Simões" userId="6fbc5e26-0e7e-416d-8621-375935c03d95" providerId="ADAL" clId="{CD471DB2-D0AB-4E35-9DB2-5C70DD9B87BD}" dt="2023-01-15T21:40:07.415" v="504" actId="14100"/>
          <ac:spMkLst>
            <pc:docMk/>
            <pc:sldMk cId="1555428273" sldId="270"/>
            <ac:spMk id="2" creationId="{D2B11A27-1CDD-9EA4-017C-2491F9A46972}"/>
          </ac:spMkLst>
        </pc:spChg>
        <pc:graphicFrameChg chg="mod">
          <ac:chgData name="Pedro Simões" userId="6fbc5e26-0e7e-416d-8621-375935c03d95" providerId="ADAL" clId="{CD471DB2-D0AB-4E35-9DB2-5C70DD9B87BD}" dt="2023-01-15T21:41:57.712" v="524" actId="113"/>
          <ac:graphicFrameMkLst>
            <pc:docMk/>
            <pc:sldMk cId="1555428273" sldId="270"/>
            <ac:graphicFrameMk id="6" creationId="{7F93C3F3-911D-453D-8C45-4B67C1F66850}"/>
          </ac:graphicFrameMkLst>
        </pc:graphicFrameChg>
      </pc:sldChg>
      <pc:sldChg chg="delSp modSp add mod modNotesTx">
        <pc:chgData name="Pedro Simões" userId="6fbc5e26-0e7e-416d-8621-375935c03d95" providerId="ADAL" clId="{CD471DB2-D0AB-4E35-9DB2-5C70DD9B87BD}" dt="2023-01-15T21:51:00.172" v="660" actId="20577"/>
        <pc:sldMkLst>
          <pc:docMk/>
          <pc:sldMk cId="4254617702" sldId="271"/>
        </pc:sldMkLst>
        <pc:spChg chg="mod">
          <ac:chgData name="Pedro Simões" userId="6fbc5e26-0e7e-416d-8621-375935c03d95" providerId="ADAL" clId="{CD471DB2-D0AB-4E35-9DB2-5C70DD9B87BD}" dt="2023-01-15T21:51:00.172" v="660" actId="20577"/>
          <ac:spMkLst>
            <pc:docMk/>
            <pc:sldMk cId="4254617702" sldId="271"/>
            <ac:spMk id="2" creationId="{7A4919D0-F177-4BBA-9A0B-DBA69E2ED764}"/>
          </ac:spMkLst>
        </pc:spChg>
        <pc:spChg chg="del">
          <ac:chgData name="Pedro Simões" userId="6fbc5e26-0e7e-416d-8621-375935c03d95" providerId="ADAL" clId="{CD471DB2-D0AB-4E35-9DB2-5C70DD9B87BD}" dt="2023-01-15T21:43:04.604" v="528" actId="478"/>
          <ac:spMkLst>
            <pc:docMk/>
            <pc:sldMk cId="4254617702" sldId="271"/>
            <ac:spMk id="6" creationId="{B7B6F1F5-1C25-005B-86BA-1D816BE8D9B3}"/>
          </ac:spMkLst>
        </pc:spChg>
        <pc:graphicFrameChg chg="mod">
          <ac:chgData name="Pedro Simões" userId="6fbc5e26-0e7e-416d-8621-375935c03d95" providerId="ADAL" clId="{CD471DB2-D0AB-4E35-9DB2-5C70DD9B87BD}" dt="2023-01-15T21:50:37.976" v="636" actId="113"/>
          <ac:graphicFrameMkLst>
            <pc:docMk/>
            <pc:sldMk cId="4254617702" sldId="271"/>
            <ac:graphicFrameMk id="5" creationId="{F2A0869D-2CB1-FEC0-8D36-A8D21EED561A}"/>
          </ac:graphicFrameMkLst>
        </pc:graphicFrameChg>
      </pc:sldChg>
      <pc:sldChg chg="add del">
        <pc:chgData name="Pedro Simões" userId="6fbc5e26-0e7e-416d-8621-375935c03d95" providerId="ADAL" clId="{CD471DB2-D0AB-4E35-9DB2-5C70DD9B87BD}" dt="2023-01-15T21:50:44.788" v="637" actId="2696"/>
        <pc:sldMkLst>
          <pc:docMk/>
          <pc:sldMk cId="1298167059" sldId="272"/>
        </pc:sldMkLst>
      </pc:sldChg>
      <pc:sldChg chg="modSp add">
        <pc:chgData name="Pedro Simões" userId="6fbc5e26-0e7e-416d-8621-375935c03d95" providerId="ADAL" clId="{CD471DB2-D0AB-4E35-9DB2-5C70DD9B87BD}" dt="2023-01-15T21:51:54.294" v="670" actId="113"/>
        <pc:sldMkLst>
          <pc:docMk/>
          <pc:sldMk cId="1934423918" sldId="272"/>
        </pc:sldMkLst>
        <pc:graphicFrameChg chg="mod">
          <ac:chgData name="Pedro Simões" userId="6fbc5e26-0e7e-416d-8621-375935c03d95" providerId="ADAL" clId="{CD471DB2-D0AB-4E35-9DB2-5C70DD9B87BD}" dt="2023-01-15T21:51:54.294" v="670" actId="113"/>
          <ac:graphicFrameMkLst>
            <pc:docMk/>
            <pc:sldMk cId="1934423918" sldId="272"/>
            <ac:graphicFrameMk id="5" creationId="{F2A0869D-2CB1-FEC0-8D36-A8D21EED561A}"/>
          </ac:graphicFrameMkLst>
        </pc:graphicFrameChg>
      </pc:sldChg>
      <pc:sldChg chg="modSp add">
        <pc:chgData name="Pedro Simões" userId="6fbc5e26-0e7e-416d-8621-375935c03d95" providerId="ADAL" clId="{CD471DB2-D0AB-4E35-9DB2-5C70DD9B87BD}" dt="2023-01-15T21:52:31.041" v="676" actId="12788"/>
        <pc:sldMkLst>
          <pc:docMk/>
          <pc:sldMk cId="1731764161" sldId="273"/>
        </pc:sldMkLst>
        <pc:graphicFrameChg chg="mod">
          <ac:chgData name="Pedro Simões" userId="6fbc5e26-0e7e-416d-8621-375935c03d95" providerId="ADAL" clId="{CD471DB2-D0AB-4E35-9DB2-5C70DD9B87BD}" dt="2023-01-15T21:52:31.041" v="676" actId="12788"/>
          <ac:graphicFrameMkLst>
            <pc:docMk/>
            <pc:sldMk cId="1731764161" sldId="273"/>
            <ac:graphicFrameMk id="5" creationId="{F2A0869D-2CB1-FEC0-8D36-A8D21EED561A}"/>
          </ac:graphicFrameMkLst>
        </pc:graphicFrameChg>
      </pc:sldChg>
      <pc:sldChg chg="add del">
        <pc:chgData name="Pedro Simões" userId="6fbc5e26-0e7e-416d-8621-375935c03d95" providerId="ADAL" clId="{CD471DB2-D0AB-4E35-9DB2-5C70DD9B87BD}" dt="2023-01-15T21:50:47.359" v="638" actId="2696"/>
        <pc:sldMkLst>
          <pc:docMk/>
          <pc:sldMk cId="3350566896" sldId="273"/>
        </pc:sldMkLst>
      </pc:sldChg>
      <pc:sldChg chg="modSp add mod">
        <pc:chgData name="Pedro Simões" userId="6fbc5e26-0e7e-416d-8621-375935c03d95" providerId="ADAL" clId="{CD471DB2-D0AB-4E35-9DB2-5C70DD9B87BD}" dt="2023-01-15T21:53:18.267" v="687" actId="12788"/>
        <pc:sldMkLst>
          <pc:docMk/>
          <pc:sldMk cId="4288810943" sldId="274"/>
        </pc:sldMkLst>
        <pc:spChg chg="mod">
          <ac:chgData name="Pedro Simões" userId="6fbc5e26-0e7e-416d-8621-375935c03d95" providerId="ADAL" clId="{CD471DB2-D0AB-4E35-9DB2-5C70DD9B87BD}" dt="2023-01-15T21:52:39.760" v="679" actId="20577"/>
          <ac:spMkLst>
            <pc:docMk/>
            <pc:sldMk cId="4288810943" sldId="274"/>
            <ac:spMk id="2" creationId="{7A4919D0-F177-4BBA-9A0B-DBA69E2ED764}"/>
          </ac:spMkLst>
        </pc:spChg>
        <pc:graphicFrameChg chg="mod">
          <ac:chgData name="Pedro Simões" userId="6fbc5e26-0e7e-416d-8621-375935c03d95" providerId="ADAL" clId="{CD471DB2-D0AB-4E35-9DB2-5C70DD9B87BD}" dt="2023-01-15T21:53:18.267" v="687" actId="12788"/>
          <ac:graphicFrameMkLst>
            <pc:docMk/>
            <pc:sldMk cId="4288810943" sldId="274"/>
            <ac:graphicFrameMk id="5" creationId="{F2A0869D-2CB1-FEC0-8D36-A8D21EED561A}"/>
          </ac:graphicFrameMkLst>
        </pc:graphicFrameChg>
      </pc:sldChg>
      <pc:sldChg chg="modSp add mod">
        <pc:chgData name="Pedro Simões" userId="6fbc5e26-0e7e-416d-8621-375935c03d95" providerId="ADAL" clId="{CD471DB2-D0AB-4E35-9DB2-5C70DD9B87BD}" dt="2023-01-15T21:54:07.012" v="698" actId="12788"/>
        <pc:sldMkLst>
          <pc:docMk/>
          <pc:sldMk cId="750040633" sldId="275"/>
        </pc:sldMkLst>
        <pc:spChg chg="mod">
          <ac:chgData name="Pedro Simões" userId="6fbc5e26-0e7e-416d-8621-375935c03d95" providerId="ADAL" clId="{CD471DB2-D0AB-4E35-9DB2-5C70DD9B87BD}" dt="2023-01-15T21:53:26.228" v="690" actId="20577"/>
          <ac:spMkLst>
            <pc:docMk/>
            <pc:sldMk cId="750040633" sldId="275"/>
            <ac:spMk id="2" creationId="{7A4919D0-F177-4BBA-9A0B-DBA69E2ED764}"/>
          </ac:spMkLst>
        </pc:spChg>
        <pc:graphicFrameChg chg="mod">
          <ac:chgData name="Pedro Simões" userId="6fbc5e26-0e7e-416d-8621-375935c03d95" providerId="ADAL" clId="{CD471DB2-D0AB-4E35-9DB2-5C70DD9B87BD}" dt="2023-01-15T21:54:07.012" v="698" actId="12788"/>
          <ac:graphicFrameMkLst>
            <pc:docMk/>
            <pc:sldMk cId="750040633" sldId="275"/>
            <ac:graphicFrameMk id="5" creationId="{F2A0869D-2CB1-FEC0-8D36-A8D21EED561A}"/>
          </ac:graphicFrameMkLst>
        </pc:graphicFrameChg>
      </pc:sldChg>
      <pc:sldChg chg="modSp add mod ord">
        <pc:chgData name="Pedro Simões" userId="6fbc5e26-0e7e-416d-8621-375935c03d95" providerId="ADAL" clId="{CD471DB2-D0AB-4E35-9DB2-5C70DD9B87BD}" dt="2023-01-15T21:55:17.073" v="705"/>
        <pc:sldMkLst>
          <pc:docMk/>
          <pc:sldMk cId="3719526162" sldId="276"/>
        </pc:sldMkLst>
        <pc:spChg chg="mod">
          <ac:chgData name="Pedro Simões" userId="6fbc5e26-0e7e-416d-8621-375935c03d95" providerId="ADAL" clId="{CD471DB2-D0AB-4E35-9DB2-5C70DD9B87BD}" dt="2023-01-15T21:55:17.073" v="705"/>
          <ac:spMkLst>
            <pc:docMk/>
            <pc:sldMk cId="3719526162" sldId="276"/>
            <ac:spMk id="2" creationId="{0AD321D4-63C6-D7C7-CE0A-3F1D44408463}"/>
          </ac:spMkLst>
        </pc:spChg>
      </pc:sldChg>
      <pc:sldChg chg="addSp delSp modSp new mod">
        <pc:chgData name="Pedro Simões" userId="6fbc5e26-0e7e-416d-8621-375935c03d95" providerId="ADAL" clId="{CD471DB2-D0AB-4E35-9DB2-5C70DD9B87BD}" dt="2023-01-15T21:58:15.669" v="756" actId="20577"/>
        <pc:sldMkLst>
          <pc:docMk/>
          <pc:sldMk cId="3596103458" sldId="277"/>
        </pc:sldMkLst>
        <pc:spChg chg="mod">
          <ac:chgData name="Pedro Simões" userId="6fbc5e26-0e7e-416d-8621-375935c03d95" providerId="ADAL" clId="{CD471DB2-D0AB-4E35-9DB2-5C70DD9B87BD}" dt="2023-01-15T21:58:15.669" v="756" actId="20577"/>
          <ac:spMkLst>
            <pc:docMk/>
            <pc:sldMk cId="3596103458" sldId="277"/>
            <ac:spMk id="2" creationId="{48936DE2-D2AB-4596-919E-57C08D479704}"/>
          </ac:spMkLst>
        </pc:spChg>
        <pc:spChg chg="del">
          <ac:chgData name="Pedro Simões" userId="6fbc5e26-0e7e-416d-8621-375935c03d95" providerId="ADAL" clId="{CD471DB2-D0AB-4E35-9DB2-5C70DD9B87BD}" dt="2023-01-15T21:56:07.152" v="734" actId="478"/>
          <ac:spMkLst>
            <pc:docMk/>
            <pc:sldMk cId="3596103458" sldId="277"/>
            <ac:spMk id="3" creationId="{BF113002-80BB-415A-B557-EFC43414ADB5}"/>
          </ac:spMkLst>
        </pc:spChg>
        <pc:picChg chg="add mod">
          <ac:chgData name="Pedro Simões" userId="6fbc5e26-0e7e-416d-8621-375935c03d95" providerId="ADAL" clId="{CD471DB2-D0AB-4E35-9DB2-5C70DD9B87BD}" dt="2023-01-15T21:56:32.707" v="740" actId="12788"/>
          <ac:picMkLst>
            <pc:docMk/>
            <pc:sldMk cId="3596103458" sldId="277"/>
            <ac:picMk id="4" creationId="{1F8E6034-1239-4BCB-8227-14C4C67E607B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1:58:12.130" v="755" actId="20577"/>
        <pc:sldMkLst>
          <pc:docMk/>
          <pc:sldMk cId="38591869" sldId="278"/>
        </pc:sldMkLst>
        <pc:spChg chg="mod">
          <ac:chgData name="Pedro Simões" userId="6fbc5e26-0e7e-416d-8621-375935c03d95" providerId="ADAL" clId="{CD471DB2-D0AB-4E35-9DB2-5C70DD9B87BD}" dt="2023-01-15T21:58:12.130" v="755" actId="20577"/>
          <ac:spMkLst>
            <pc:docMk/>
            <pc:sldMk cId="38591869" sldId="278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1:56:50.401" v="743" actId="478"/>
          <ac:picMkLst>
            <pc:docMk/>
            <pc:sldMk cId="38591869" sldId="278"/>
            <ac:picMk id="4" creationId="{1F8E6034-1239-4BCB-8227-14C4C67E607B}"/>
          </ac:picMkLst>
        </pc:picChg>
        <pc:picChg chg="add mod">
          <ac:chgData name="Pedro Simões" userId="6fbc5e26-0e7e-416d-8621-375935c03d95" providerId="ADAL" clId="{CD471DB2-D0AB-4E35-9DB2-5C70DD9B87BD}" dt="2023-01-15T21:57:03.030" v="746" actId="12788"/>
          <ac:picMkLst>
            <pc:docMk/>
            <pc:sldMk cId="38591869" sldId="278"/>
            <ac:picMk id="5" creationId="{CCE33EB7-B020-4BED-A2BB-EB862FC3C53C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1:58:34.287" v="761" actId="1076"/>
        <pc:sldMkLst>
          <pc:docMk/>
          <pc:sldMk cId="686979510" sldId="279"/>
        </pc:sldMkLst>
        <pc:spChg chg="mod">
          <ac:chgData name="Pedro Simões" userId="6fbc5e26-0e7e-416d-8621-375935c03d95" providerId="ADAL" clId="{CD471DB2-D0AB-4E35-9DB2-5C70DD9B87BD}" dt="2023-01-15T21:58:08.668" v="754" actId="20577"/>
          <ac:spMkLst>
            <pc:docMk/>
            <pc:sldMk cId="686979510" sldId="279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1:58:34.287" v="761" actId="1076"/>
          <ac:picMkLst>
            <pc:docMk/>
            <pc:sldMk cId="686979510" sldId="279"/>
            <ac:picMk id="4" creationId="{5708EAF9-9535-44F9-8CC4-8788B578951D}"/>
          </ac:picMkLst>
        </pc:picChg>
        <pc:picChg chg="del">
          <ac:chgData name="Pedro Simões" userId="6fbc5e26-0e7e-416d-8621-375935c03d95" providerId="ADAL" clId="{CD471DB2-D0AB-4E35-9DB2-5C70DD9B87BD}" dt="2023-01-15T21:58:24.074" v="757" actId="478"/>
          <ac:picMkLst>
            <pc:docMk/>
            <pc:sldMk cId="686979510" sldId="279"/>
            <ac:picMk id="5" creationId="{CCE33EB7-B020-4BED-A2BB-EB862FC3C53C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1:59:39.274" v="794" actId="1076"/>
        <pc:sldMkLst>
          <pc:docMk/>
          <pc:sldMk cId="3000648301" sldId="280"/>
        </pc:sldMkLst>
        <pc:spChg chg="mod">
          <ac:chgData name="Pedro Simões" userId="6fbc5e26-0e7e-416d-8621-375935c03d95" providerId="ADAL" clId="{CD471DB2-D0AB-4E35-9DB2-5C70DD9B87BD}" dt="2023-01-15T21:59:19.119" v="790" actId="20577"/>
          <ac:spMkLst>
            <pc:docMk/>
            <pc:sldMk cId="3000648301" sldId="280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1:58:56.104" v="773" actId="478"/>
          <ac:picMkLst>
            <pc:docMk/>
            <pc:sldMk cId="3000648301" sldId="280"/>
            <ac:picMk id="4" creationId="{5708EAF9-9535-44F9-8CC4-8788B578951D}"/>
          </ac:picMkLst>
        </pc:picChg>
        <pc:picChg chg="add mod">
          <ac:chgData name="Pedro Simões" userId="6fbc5e26-0e7e-416d-8621-375935c03d95" providerId="ADAL" clId="{CD471DB2-D0AB-4E35-9DB2-5C70DD9B87BD}" dt="2023-01-15T21:59:39.274" v="794" actId="1076"/>
          <ac:picMkLst>
            <pc:docMk/>
            <pc:sldMk cId="3000648301" sldId="280"/>
            <ac:picMk id="5" creationId="{A76CAC14-DDD4-469E-A4F5-B9466142D713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0:35.117" v="802" actId="12788"/>
        <pc:sldMkLst>
          <pc:docMk/>
          <pc:sldMk cId="2043403062" sldId="281"/>
        </pc:sldMkLst>
        <pc:spChg chg="mod">
          <ac:chgData name="Pedro Simões" userId="6fbc5e26-0e7e-416d-8621-375935c03d95" providerId="ADAL" clId="{CD471DB2-D0AB-4E35-9DB2-5C70DD9B87BD}" dt="2023-01-15T21:59:55.866" v="798" actId="20577"/>
          <ac:spMkLst>
            <pc:docMk/>
            <pc:sldMk cId="2043403062" sldId="281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0:35.117" v="802" actId="12788"/>
          <ac:picMkLst>
            <pc:docMk/>
            <pc:sldMk cId="2043403062" sldId="281"/>
            <ac:picMk id="4" creationId="{B35E8BB1-4513-4DFA-8480-535B8789BCCB}"/>
          </ac:picMkLst>
        </pc:picChg>
        <pc:picChg chg="del">
          <ac:chgData name="Pedro Simões" userId="6fbc5e26-0e7e-416d-8621-375935c03d95" providerId="ADAL" clId="{CD471DB2-D0AB-4E35-9DB2-5C70DD9B87BD}" dt="2023-01-15T21:59:45.225" v="796" actId="478"/>
          <ac:picMkLst>
            <pc:docMk/>
            <pc:sldMk cId="2043403062" sldId="281"/>
            <ac:picMk id="5" creationId="{A76CAC14-DDD4-469E-A4F5-B9466142D713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1:47.999" v="811" actId="12788"/>
        <pc:sldMkLst>
          <pc:docMk/>
          <pc:sldMk cId="1265421147" sldId="282"/>
        </pc:sldMkLst>
        <pc:spChg chg="mod">
          <ac:chgData name="Pedro Simões" userId="6fbc5e26-0e7e-416d-8621-375935c03d95" providerId="ADAL" clId="{CD471DB2-D0AB-4E35-9DB2-5C70DD9B87BD}" dt="2023-01-15T22:00:57.444" v="807" actId="27636"/>
          <ac:spMkLst>
            <pc:docMk/>
            <pc:sldMk cId="1265421147" sldId="282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00:40.954" v="804" actId="478"/>
          <ac:picMkLst>
            <pc:docMk/>
            <pc:sldMk cId="1265421147" sldId="282"/>
            <ac:picMk id="4" creationId="{B35E8BB1-4513-4DFA-8480-535B8789BCCB}"/>
          </ac:picMkLst>
        </pc:picChg>
        <pc:picChg chg="add mod">
          <ac:chgData name="Pedro Simões" userId="6fbc5e26-0e7e-416d-8621-375935c03d95" providerId="ADAL" clId="{CD471DB2-D0AB-4E35-9DB2-5C70DD9B87BD}" dt="2023-01-15T22:01:47.999" v="811" actId="12788"/>
          <ac:picMkLst>
            <pc:docMk/>
            <pc:sldMk cId="1265421147" sldId="282"/>
            <ac:picMk id="5" creationId="{EE3D95CF-FF86-4B14-97FB-2F25CD245B66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2:26.624" v="825" actId="12788"/>
        <pc:sldMkLst>
          <pc:docMk/>
          <pc:sldMk cId="2368230389" sldId="283"/>
        </pc:sldMkLst>
        <pc:spChg chg="mod">
          <ac:chgData name="Pedro Simões" userId="6fbc5e26-0e7e-416d-8621-375935c03d95" providerId="ADAL" clId="{CD471DB2-D0AB-4E35-9DB2-5C70DD9B87BD}" dt="2023-01-15T22:02:05.216" v="821"/>
          <ac:spMkLst>
            <pc:docMk/>
            <pc:sldMk cId="2368230389" sldId="283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2:26.624" v="825" actId="12788"/>
          <ac:picMkLst>
            <pc:docMk/>
            <pc:sldMk cId="2368230389" sldId="283"/>
            <ac:picMk id="4" creationId="{C0E4691B-E2A0-43CC-96DF-4B62CE6A747C}"/>
          </ac:picMkLst>
        </pc:picChg>
        <pc:picChg chg="del">
          <ac:chgData name="Pedro Simões" userId="6fbc5e26-0e7e-416d-8621-375935c03d95" providerId="ADAL" clId="{CD471DB2-D0AB-4E35-9DB2-5C70DD9B87BD}" dt="2023-01-15T22:02:07.187" v="822" actId="478"/>
          <ac:picMkLst>
            <pc:docMk/>
            <pc:sldMk cId="2368230389" sldId="283"/>
            <ac:picMk id="5" creationId="{EE3D95CF-FF86-4B14-97FB-2F25CD245B66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3:01.943" v="844" actId="1076"/>
        <pc:sldMkLst>
          <pc:docMk/>
          <pc:sldMk cId="2951076393" sldId="284"/>
        </pc:sldMkLst>
        <pc:spChg chg="mod">
          <ac:chgData name="Pedro Simões" userId="6fbc5e26-0e7e-416d-8621-375935c03d95" providerId="ADAL" clId="{CD471DB2-D0AB-4E35-9DB2-5C70DD9B87BD}" dt="2023-01-15T22:02:45.834" v="839" actId="27636"/>
          <ac:spMkLst>
            <pc:docMk/>
            <pc:sldMk cId="2951076393" sldId="284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02:32.455" v="827" actId="478"/>
          <ac:picMkLst>
            <pc:docMk/>
            <pc:sldMk cId="2951076393" sldId="284"/>
            <ac:picMk id="4" creationId="{C0E4691B-E2A0-43CC-96DF-4B62CE6A747C}"/>
          </ac:picMkLst>
        </pc:picChg>
        <pc:picChg chg="add mod">
          <ac:chgData name="Pedro Simões" userId="6fbc5e26-0e7e-416d-8621-375935c03d95" providerId="ADAL" clId="{CD471DB2-D0AB-4E35-9DB2-5C70DD9B87BD}" dt="2023-01-15T22:03:01.943" v="844" actId="1076"/>
          <ac:picMkLst>
            <pc:docMk/>
            <pc:sldMk cId="2951076393" sldId="284"/>
            <ac:picMk id="5" creationId="{F39EA8B2-E1AB-4845-8ED5-626515FD25C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4:00.085" v="863" actId="1035"/>
        <pc:sldMkLst>
          <pc:docMk/>
          <pc:sldMk cId="1769679861" sldId="285"/>
        </pc:sldMkLst>
        <pc:spChg chg="mod">
          <ac:chgData name="Pedro Simões" userId="6fbc5e26-0e7e-416d-8621-375935c03d95" providerId="ADAL" clId="{CD471DB2-D0AB-4E35-9DB2-5C70DD9B87BD}" dt="2023-01-15T22:03:37.050" v="852" actId="20577"/>
          <ac:spMkLst>
            <pc:docMk/>
            <pc:sldMk cId="1769679861" sldId="285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4:00.085" v="863" actId="1035"/>
          <ac:picMkLst>
            <pc:docMk/>
            <pc:sldMk cId="1769679861" sldId="285"/>
            <ac:picMk id="4" creationId="{486EC71D-185A-46E8-9542-51FCC0F04D87}"/>
          </ac:picMkLst>
        </pc:picChg>
        <pc:picChg chg="del">
          <ac:chgData name="Pedro Simões" userId="6fbc5e26-0e7e-416d-8621-375935c03d95" providerId="ADAL" clId="{CD471DB2-D0AB-4E35-9DB2-5C70DD9B87BD}" dt="2023-01-15T22:03:39.184" v="853" actId="478"/>
          <ac:picMkLst>
            <pc:docMk/>
            <pc:sldMk cId="1769679861" sldId="285"/>
            <ac:picMk id="5" creationId="{F39EA8B2-E1AB-4845-8ED5-626515FD25C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4:29.107" v="870" actId="12788"/>
        <pc:sldMkLst>
          <pc:docMk/>
          <pc:sldMk cId="3377721042" sldId="286"/>
        </pc:sldMkLst>
        <pc:spChg chg="mod">
          <ac:chgData name="Pedro Simões" userId="6fbc5e26-0e7e-416d-8621-375935c03d95" providerId="ADAL" clId="{CD471DB2-D0AB-4E35-9DB2-5C70DD9B87BD}" dt="2023-01-15T22:04:16.343" v="867" actId="20577"/>
          <ac:spMkLst>
            <pc:docMk/>
            <pc:sldMk cId="3377721042" sldId="286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04:06.793" v="865" actId="478"/>
          <ac:picMkLst>
            <pc:docMk/>
            <pc:sldMk cId="3377721042" sldId="286"/>
            <ac:picMk id="4" creationId="{486EC71D-185A-46E8-9542-51FCC0F04D87}"/>
          </ac:picMkLst>
        </pc:picChg>
        <pc:picChg chg="add mod">
          <ac:chgData name="Pedro Simões" userId="6fbc5e26-0e7e-416d-8621-375935c03d95" providerId="ADAL" clId="{CD471DB2-D0AB-4E35-9DB2-5C70DD9B87BD}" dt="2023-01-15T22:04:29.107" v="870" actId="12788"/>
          <ac:picMkLst>
            <pc:docMk/>
            <pc:sldMk cId="3377721042" sldId="286"/>
            <ac:picMk id="5" creationId="{3080DC12-7614-49D2-9A12-FFEF176B5A57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5:09.343" v="878" actId="12788"/>
        <pc:sldMkLst>
          <pc:docMk/>
          <pc:sldMk cId="278308168" sldId="287"/>
        </pc:sldMkLst>
        <pc:spChg chg="mod">
          <ac:chgData name="Pedro Simões" userId="6fbc5e26-0e7e-416d-8621-375935c03d95" providerId="ADAL" clId="{CD471DB2-D0AB-4E35-9DB2-5C70DD9B87BD}" dt="2023-01-15T22:04:53.375" v="873" actId="20577"/>
          <ac:spMkLst>
            <pc:docMk/>
            <pc:sldMk cId="278308168" sldId="287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5:09.343" v="878" actId="12788"/>
          <ac:picMkLst>
            <pc:docMk/>
            <pc:sldMk cId="278308168" sldId="287"/>
            <ac:picMk id="4" creationId="{B0CBA93B-9707-4820-8BBB-993AEDD7D489}"/>
          </ac:picMkLst>
        </pc:picChg>
        <pc:picChg chg="del">
          <ac:chgData name="Pedro Simões" userId="6fbc5e26-0e7e-416d-8621-375935c03d95" providerId="ADAL" clId="{CD471DB2-D0AB-4E35-9DB2-5C70DD9B87BD}" dt="2023-01-15T22:04:56.419" v="874" actId="478"/>
          <ac:picMkLst>
            <pc:docMk/>
            <pc:sldMk cId="278308168" sldId="287"/>
            <ac:picMk id="5" creationId="{3080DC12-7614-49D2-9A12-FFEF176B5A57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6:08.029" v="901" actId="12788"/>
        <pc:sldMkLst>
          <pc:docMk/>
          <pc:sldMk cId="2972673871" sldId="288"/>
        </pc:sldMkLst>
        <pc:spChg chg="mod">
          <ac:chgData name="Pedro Simões" userId="6fbc5e26-0e7e-416d-8621-375935c03d95" providerId="ADAL" clId="{CD471DB2-D0AB-4E35-9DB2-5C70DD9B87BD}" dt="2023-01-15T22:05:50.851" v="896" actId="20577"/>
          <ac:spMkLst>
            <pc:docMk/>
            <pc:sldMk cId="2972673871" sldId="288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05:53.122" v="897" actId="478"/>
          <ac:picMkLst>
            <pc:docMk/>
            <pc:sldMk cId="2972673871" sldId="288"/>
            <ac:picMk id="4" creationId="{B0CBA93B-9707-4820-8BBB-993AEDD7D489}"/>
          </ac:picMkLst>
        </pc:picChg>
        <pc:picChg chg="add mod">
          <ac:chgData name="Pedro Simões" userId="6fbc5e26-0e7e-416d-8621-375935c03d95" providerId="ADAL" clId="{CD471DB2-D0AB-4E35-9DB2-5C70DD9B87BD}" dt="2023-01-15T22:06:08.029" v="901" actId="12788"/>
          <ac:picMkLst>
            <pc:docMk/>
            <pc:sldMk cId="2972673871" sldId="288"/>
            <ac:picMk id="5" creationId="{12654C6A-B0A2-4D39-AD51-8FB143DB798B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6:45.014" v="916" actId="12788"/>
        <pc:sldMkLst>
          <pc:docMk/>
          <pc:sldMk cId="3230961007" sldId="289"/>
        </pc:sldMkLst>
        <pc:spChg chg="mod">
          <ac:chgData name="Pedro Simões" userId="6fbc5e26-0e7e-416d-8621-375935c03d95" providerId="ADAL" clId="{CD471DB2-D0AB-4E35-9DB2-5C70DD9B87BD}" dt="2023-01-15T22:06:26.164" v="911"/>
          <ac:spMkLst>
            <pc:docMk/>
            <pc:sldMk cId="3230961007" sldId="289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6:45.014" v="916" actId="12788"/>
          <ac:picMkLst>
            <pc:docMk/>
            <pc:sldMk cId="3230961007" sldId="289"/>
            <ac:picMk id="4" creationId="{DD562861-E2DF-48FE-8C8D-36286681431B}"/>
          </ac:picMkLst>
        </pc:picChg>
        <pc:picChg chg="del">
          <ac:chgData name="Pedro Simões" userId="6fbc5e26-0e7e-416d-8621-375935c03d95" providerId="ADAL" clId="{CD471DB2-D0AB-4E35-9DB2-5C70DD9B87BD}" dt="2023-01-15T22:06:28.369" v="912" actId="478"/>
          <ac:picMkLst>
            <pc:docMk/>
            <pc:sldMk cId="3230961007" sldId="289"/>
            <ac:picMk id="5" creationId="{12654C6A-B0A2-4D39-AD51-8FB143DB798B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7:37.531" v="937" actId="1076"/>
        <pc:sldMkLst>
          <pc:docMk/>
          <pc:sldMk cId="672951119" sldId="290"/>
        </pc:sldMkLst>
        <pc:spChg chg="mod">
          <ac:chgData name="Pedro Simões" userId="6fbc5e26-0e7e-416d-8621-375935c03d95" providerId="ADAL" clId="{CD471DB2-D0AB-4E35-9DB2-5C70DD9B87BD}" dt="2023-01-15T22:07:19.412" v="933" actId="6549"/>
          <ac:spMkLst>
            <pc:docMk/>
            <pc:sldMk cId="672951119" sldId="290"/>
            <ac:spMk id="2" creationId="{48936DE2-D2AB-4596-919E-57C08D479704}"/>
          </ac:spMkLst>
        </pc:spChg>
        <pc:picChg chg="del mod">
          <ac:chgData name="Pedro Simões" userId="6fbc5e26-0e7e-416d-8621-375935c03d95" providerId="ADAL" clId="{CD471DB2-D0AB-4E35-9DB2-5C70DD9B87BD}" dt="2023-01-15T22:07:21.818" v="934" actId="478"/>
          <ac:picMkLst>
            <pc:docMk/>
            <pc:sldMk cId="672951119" sldId="290"/>
            <ac:picMk id="4" creationId="{DD562861-E2DF-48FE-8C8D-36286681431B}"/>
          </ac:picMkLst>
        </pc:picChg>
        <pc:picChg chg="add mod">
          <ac:chgData name="Pedro Simões" userId="6fbc5e26-0e7e-416d-8621-375935c03d95" providerId="ADAL" clId="{CD471DB2-D0AB-4E35-9DB2-5C70DD9B87BD}" dt="2023-01-15T22:07:37.531" v="937" actId="1076"/>
          <ac:picMkLst>
            <pc:docMk/>
            <pc:sldMk cId="672951119" sldId="290"/>
            <ac:picMk id="5" creationId="{F75029D5-E229-4200-8948-4428C76707FA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8:16.480" v="946" actId="1076"/>
        <pc:sldMkLst>
          <pc:docMk/>
          <pc:sldMk cId="471252512" sldId="291"/>
        </pc:sldMkLst>
        <pc:spChg chg="mod">
          <ac:chgData name="Pedro Simões" userId="6fbc5e26-0e7e-416d-8621-375935c03d95" providerId="ADAL" clId="{CD471DB2-D0AB-4E35-9DB2-5C70DD9B87BD}" dt="2023-01-15T22:07:59.040" v="940" actId="20577"/>
          <ac:spMkLst>
            <pc:docMk/>
            <pc:sldMk cId="471252512" sldId="291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8:16.480" v="946" actId="1076"/>
          <ac:picMkLst>
            <pc:docMk/>
            <pc:sldMk cId="471252512" sldId="291"/>
            <ac:picMk id="4" creationId="{AFFA4283-4CCB-4000-9E26-3CEED68423C5}"/>
          </ac:picMkLst>
        </pc:picChg>
        <pc:picChg chg="del mod">
          <ac:chgData name="Pedro Simões" userId="6fbc5e26-0e7e-416d-8621-375935c03d95" providerId="ADAL" clId="{CD471DB2-D0AB-4E35-9DB2-5C70DD9B87BD}" dt="2023-01-15T22:08:01.744" v="942" actId="478"/>
          <ac:picMkLst>
            <pc:docMk/>
            <pc:sldMk cId="471252512" sldId="291"/>
            <ac:picMk id="5" creationId="{F75029D5-E229-4200-8948-4428C76707FA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9:05.921" v="963" actId="12788"/>
        <pc:sldMkLst>
          <pc:docMk/>
          <pc:sldMk cId="3799388708" sldId="292"/>
        </pc:sldMkLst>
        <pc:spChg chg="mod">
          <ac:chgData name="Pedro Simões" userId="6fbc5e26-0e7e-416d-8621-375935c03d95" providerId="ADAL" clId="{CD471DB2-D0AB-4E35-9DB2-5C70DD9B87BD}" dt="2023-01-15T22:08:46.778" v="958" actId="27636"/>
          <ac:spMkLst>
            <pc:docMk/>
            <pc:sldMk cId="3799388708" sldId="292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08:24.180" v="948" actId="478"/>
          <ac:picMkLst>
            <pc:docMk/>
            <pc:sldMk cId="3799388708" sldId="292"/>
            <ac:picMk id="4" creationId="{AFFA4283-4CCB-4000-9E26-3CEED68423C5}"/>
          </ac:picMkLst>
        </pc:picChg>
        <pc:picChg chg="add mod">
          <ac:chgData name="Pedro Simões" userId="6fbc5e26-0e7e-416d-8621-375935c03d95" providerId="ADAL" clId="{CD471DB2-D0AB-4E35-9DB2-5C70DD9B87BD}" dt="2023-01-15T22:09:05.921" v="963" actId="12788"/>
          <ac:picMkLst>
            <pc:docMk/>
            <pc:sldMk cId="3799388708" sldId="292"/>
            <ac:picMk id="5" creationId="{CE142C53-7E4A-48A4-BAF8-FB7227FED61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09:40.655" v="972" actId="12788"/>
        <pc:sldMkLst>
          <pc:docMk/>
          <pc:sldMk cId="1433422013" sldId="293"/>
        </pc:sldMkLst>
        <pc:spChg chg="mod">
          <ac:chgData name="Pedro Simões" userId="6fbc5e26-0e7e-416d-8621-375935c03d95" providerId="ADAL" clId="{CD471DB2-D0AB-4E35-9DB2-5C70DD9B87BD}" dt="2023-01-15T22:09:24.686" v="967" actId="20577"/>
          <ac:spMkLst>
            <pc:docMk/>
            <pc:sldMk cId="1433422013" sldId="293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09:40.655" v="972" actId="12788"/>
          <ac:picMkLst>
            <pc:docMk/>
            <pc:sldMk cId="1433422013" sldId="293"/>
            <ac:picMk id="4" creationId="{2C52D026-5BEA-4F53-A4FE-6652FA374135}"/>
          </ac:picMkLst>
        </pc:picChg>
        <pc:picChg chg="del">
          <ac:chgData name="Pedro Simões" userId="6fbc5e26-0e7e-416d-8621-375935c03d95" providerId="ADAL" clId="{CD471DB2-D0AB-4E35-9DB2-5C70DD9B87BD}" dt="2023-01-15T22:09:26.797" v="968" actId="478"/>
          <ac:picMkLst>
            <pc:docMk/>
            <pc:sldMk cId="1433422013" sldId="293"/>
            <ac:picMk id="5" creationId="{CE142C53-7E4A-48A4-BAF8-FB7227FED61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0:23.707" v="986" actId="12788"/>
        <pc:sldMkLst>
          <pc:docMk/>
          <pc:sldMk cId="3295563217" sldId="294"/>
        </pc:sldMkLst>
        <pc:spChg chg="mod">
          <ac:chgData name="Pedro Simões" userId="6fbc5e26-0e7e-416d-8621-375935c03d95" providerId="ADAL" clId="{CD471DB2-D0AB-4E35-9DB2-5C70DD9B87BD}" dt="2023-01-15T22:10:04.540" v="982" actId="27636"/>
          <ac:spMkLst>
            <pc:docMk/>
            <pc:sldMk cId="3295563217" sldId="294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09:57.732" v="974" actId="478"/>
          <ac:picMkLst>
            <pc:docMk/>
            <pc:sldMk cId="3295563217" sldId="294"/>
            <ac:picMk id="4" creationId="{2C52D026-5BEA-4F53-A4FE-6652FA374135}"/>
          </ac:picMkLst>
        </pc:picChg>
        <pc:picChg chg="add mod">
          <ac:chgData name="Pedro Simões" userId="6fbc5e26-0e7e-416d-8621-375935c03d95" providerId="ADAL" clId="{CD471DB2-D0AB-4E35-9DB2-5C70DD9B87BD}" dt="2023-01-15T22:10:23.707" v="986" actId="12788"/>
          <ac:picMkLst>
            <pc:docMk/>
            <pc:sldMk cId="3295563217" sldId="294"/>
            <ac:picMk id="5" creationId="{C9E5B3AA-5135-46A2-9B38-116DD7CB449A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1:03.501" v="1003" actId="12788"/>
        <pc:sldMkLst>
          <pc:docMk/>
          <pc:sldMk cId="134131667" sldId="295"/>
        </pc:sldMkLst>
        <pc:spChg chg="mod">
          <ac:chgData name="Pedro Simões" userId="6fbc5e26-0e7e-416d-8621-375935c03d95" providerId="ADAL" clId="{CD471DB2-D0AB-4E35-9DB2-5C70DD9B87BD}" dt="2023-01-15T22:10:46.860" v="999" actId="6549"/>
          <ac:spMkLst>
            <pc:docMk/>
            <pc:sldMk cId="134131667" sldId="295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11:03.501" v="1003" actId="12788"/>
          <ac:picMkLst>
            <pc:docMk/>
            <pc:sldMk cId="134131667" sldId="295"/>
            <ac:picMk id="4" creationId="{82DAB1FB-C8C7-49F1-AB3C-53AD2C50A172}"/>
          </ac:picMkLst>
        </pc:picChg>
        <pc:picChg chg="del">
          <ac:chgData name="Pedro Simões" userId="6fbc5e26-0e7e-416d-8621-375935c03d95" providerId="ADAL" clId="{CD471DB2-D0AB-4E35-9DB2-5C70DD9B87BD}" dt="2023-01-15T22:10:37.204" v="988" actId="478"/>
          <ac:picMkLst>
            <pc:docMk/>
            <pc:sldMk cId="134131667" sldId="295"/>
            <ac:picMk id="5" creationId="{C9E5B3AA-5135-46A2-9B38-116DD7CB449A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1:42.382" v="1013" actId="12788"/>
        <pc:sldMkLst>
          <pc:docMk/>
          <pc:sldMk cId="245651777" sldId="296"/>
        </pc:sldMkLst>
        <pc:spChg chg="mod">
          <ac:chgData name="Pedro Simões" userId="6fbc5e26-0e7e-416d-8621-375935c03d95" providerId="ADAL" clId="{CD471DB2-D0AB-4E35-9DB2-5C70DD9B87BD}" dt="2023-01-15T22:11:26.057" v="1008" actId="27636"/>
          <ac:spMkLst>
            <pc:docMk/>
            <pc:sldMk cId="245651777" sldId="296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11:27.227" v="1009" actId="478"/>
          <ac:picMkLst>
            <pc:docMk/>
            <pc:sldMk cId="245651777" sldId="296"/>
            <ac:picMk id="4" creationId="{82DAB1FB-C8C7-49F1-AB3C-53AD2C50A172}"/>
          </ac:picMkLst>
        </pc:picChg>
        <pc:picChg chg="add mod">
          <ac:chgData name="Pedro Simões" userId="6fbc5e26-0e7e-416d-8621-375935c03d95" providerId="ADAL" clId="{CD471DB2-D0AB-4E35-9DB2-5C70DD9B87BD}" dt="2023-01-15T22:11:42.382" v="1013" actId="12788"/>
          <ac:picMkLst>
            <pc:docMk/>
            <pc:sldMk cId="245651777" sldId="296"/>
            <ac:picMk id="5" creationId="{C8D80372-DD0E-4B63-BAF5-F5992B9AD348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2:33.229" v="1040" actId="12788"/>
        <pc:sldMkLst>
          <pc:docMk/>
          <pc:sldMk cId="1168247700" sldId="297"/>
        </pc:sldMkLst>
        <pc:spChg chg="mod">
          <ac:chgData name="Pedro Simões" userId="6fbc5e26-0e7e-416d-8621-375935c03d95" providerId="ADAL" clId="{CD471DB2-D0AB-4E35-9DB2-5C70DD9B87BD}" dt="2023-01-15T22:12:14.610" v="1036"/>
          <ac:spMkLst>
            <pc:docMk/>
            <pc:sldMk cId="1168247700" sldId="297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12:33.229" v="1040" actId="12788"/>
          <ac:picMkLst>
            <pc:docMk/>
            <pc:sldMk cId="1168247700" sldId="297"/>
            <ac:picMk id="4" creationId="{E3227EDB-9B70-4880-A553-1A41A4E5DB4B}"/>
          </ac:picMkLst>
        </pc:picChg>
        <pc:picChg chg="del">
          <ac:chgData name="Pedro Simões" userId="6fbc5e26-0e7e-416d-8621-375935c03d95" providerId="ADAL" clId="{CD471DB2-D0AB-4E35-9DB2-5C70DD9B87BD}" dt="2023-01-15T22:11:46.627" v="1015" actId="478"/>
          <ac:picMkLst>
            <pc:docMk/>
            <pc:sldMk cId="1168247700" sldId="297"/>
            <ac:picMk id="5" creationId="{C8D80372-DD0E-4B63-BAF5-F5992B9AD348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3:10.496" v="1051" actId="1076"/>
        <pc:sldMkLst>
          <pc:docMk/>
          <pc:sldMk cId="1366412844" sldId="298"/>
        </pc:sldMkLst>
        <pc:spChg chg="mod">
          <ac:chgData name="Pedro Simões" userId="6fbc5e26-0e7e-416d-8621-375935c03d95" providerId="ADAL" clId="{CD471DB2-D0AB-4E35-9DB2-5C70DD9B87BD}" dt="2023-01-15T22:12:54.813" v="1046" actId="6549"/>
          <ac:spMkLst>
            <pc:docMk/>
            <pc:sldMk cId="1366412844" sldId="298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12:56.956" v="1047" actId="478"/>
          <ac:picMkLst>
            <pc:docMk/>
            <pc:sldMk cId="1366412844" sldId="298"/>
            <ac:picMk id="4" creationId="{E3227EDB-9B70-4880-A553-1A41A4E5DB4B}"/>
          </ac:picMkLst>
        </pc:picChg>
        <pc:picChg chg="add mod">
          <ac:chgData name="Pedro Simões" userId="6fbc5e26-0e7e-416d-8621-375935c03d95" providerId="ADAL" clId="{CD471DB2-D0AB-4E35-9DB2-5C70DD9B87BD}" dt="2023-01-15T22:13:10.496" v="1051" actId="1076"/>
          <ac:picMkLst>
            <pc:docMk/>
            <pc:sldMk cId="1366412844" sldId="298"/>
            <ac:picMk id="5" creationId="{E8FE2EA2-D54F-4A0D-BFAA-96656FD5B574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3:44.010" v="1075" actId="1076"/>
        <pc:sldMkLst>
          <pc:docMk/>
          <pc:sldMk cId="688494866" sldId="299"/>
        </pc:sldMkLst>
        <pc:spChg chg="mod">
          <ac:chgData name="Pedro Simões" userId="6fbc5e26-0e7e-416d-8621-375935c03d95" providerId="ADAL" clId="{CD471DB2-D0AB-4E35-9DB2-5C70DD9B87BD}" dt="2023-01-15T22:13:34.710" v="1072" actId="20577"/>
          <ac:spMkLst>
            <pc:docMk/>
            <pc:sldMk cId="688494866" sldId="299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13:44.010" v="1075" actId="1076"/>
          <ac:picMkLst>
            <pc:docMk/>
            <pc:sldMk cId="688494866" sldId="299"/>
            <ac:picMk id="4" creationId="{452D7BD2-903D-4A5E-A2A0-0BC82CDB6EA1}"/>
          </ac:picMkLst>
        </pc:picChg>
        <pc:picChg chg="del">
          <ac:chgData name="Pedro Simões" userId="6fbc5e26-0e7e-416d-8621-375935c03d95" providerId="ADAL" clId="{CD471DB2-D0AB-4E35-9DB2-5C70DD9B87BD}" dt="2023-01-15T22:13:21.651" v="1053" actId="478"/>
          <ac:picMkLst>
            <pc:docMk/>
            <pc:sldMk cId="688494866" sldId="299"/>
            <ac:picMk id="5" creationId="{E8FE2EA2-D54F-4A0D-BFAA-96656FD5B574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4:27.830" v="1088" actId="12788"/>
        <pc:sldMkLst>
          <pc:docMk/>
          <pc:sldMk cId="4150335981" sldId="300"/>
        </pc:sldMkLst>
        <pc:spChg chg="mod">
          <ac:chgData name="Pedro Simões" userId="6fbc5e26-0e7e-416d-8621-375935c03d95" providerId="ADAL" clId="{CD471DB2-D0AB-4E35-9DB2-5C70DD9B87BD}" dt="2023-01-15T22:14:06.210" v="1083" actId="6549"/>
          <ac:spMkLst>
            <pc:docMk/>
            <pc:sldMk cId="4150335981" sldId="300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14:10.828" v="1084" actId="478"/>
          <ac:picMkLst>
            <pc:docMk/>
            <pc:sldMk cId="4150335981" sldId="300"/>
            <ac:picMk id="4" creationId="{452D7BD2-903D-4A5E-A2A0-0BC82CDB6EA1}"/>
          </ac:picMkLst>
        </pc:picChg>
        <pc:picChg chg="add mod">
          <ac:chgData name="Pedro Simões" userId="6fbc5e26-0e7e-416d-8621-375935c03d95" providerId="ADAL" clId="{CD471DB2-D0AB-4E35-9DB2-5C70DD9B87BD}" dt="2023-01-15T22:14:27.830" v="1088" actId="12788"/>
          <ac:picMkLst>
            <pc:docMk/>
            <pc:sldMk cId="4150335981" sldId="300"/>
            <ac:picMk id="5" creationId="{55762388-9B40-4E26-BB88-2C5F391AE531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5:39.036" v="1105" actId="12788"/>
        <pc:sldMkLst>
          <pc:docMk/>
          <pc:sldMk cId="566434842" sldId="301"/>
        </pc:sldMkLst>
        <pc:spChg chg="mod">
          <ac:chgData name="Pedro Simões" userId="6fbc5e26-0e7e-416d-8621-375935c03d95" providerId="ADAL" clId="{CD471DB2-D0AB-4E35-9DB2-5C70DD9B87BD}" dt="2023-01-15T22:14:55.332" v="1093" actId="27636"/>
          <ac:spMkLst>
            <pc:docMk/>
            <pc:sldMk cId="566434842" sldId="301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15:39.036" v="1105" actId="12788"/>
          <ac:picMkLst>
            <pc:docMk/>
            <pc:sldMk cId="566434842" sldId="301"/>
            <ac:picMk id="4" creationId="{4A1A66BB-0374-4602-B16A-85269229A1B2}"/>
          </ac:picMkLst>
        </pc:picChg>
        <pc:picChg chg="del">
          <ac:chgData name="Pedro Simões" userId="6fbc5e26-0e7e-416d-8621-375935c03d95" providerId="ADAL" clId="{CD471DB2-D0AB-4E35-9DB2-5C70DD9B87BD}" dt="2023-01-15T22:14:58.778" v="1094" actId="478"/>
          <ac:picMkLst>
            <pc:docMk/>
            <pc:sldMk cId="566434842" sldId="301"/>
            <ac:picMk id="5" creationId="{55762388-9B40-4E26-BB88-2C5F391AE531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5:52.957" v="1108" actId="12788"/>
        <pc:sldMkLst>
          <pc:docMk/>
          <pc:sldMk cId="2196941460" sldId="302"/>
        </pc:sldMkLst>
        <pc:spChg chg="mod">
          <ac:chgData name="Pedro Simões" userId="6fbc5e26-0e7e-416d-8621-375935c03d95" providerId="ADAL" clId="{CD471DB2-D0AB-4E35-9DB2-5C70DD9B87BD}" dt="2023-01-15T22:15:04.780" v="1100" actId="20577"/>
          <ac:spMkLst>
            <pc:docMk/>
            <pc:sldMk cId="2196941460" sldId="302"/>
            <ac:spMk id="2" creationId="{48936DE2-D2AB-4596-919E-57C08D479704}"/>
          </ac:spMkLst>
        </pc:spChg>
        <pc:picChg chg="add del">
          <ac:chgData name="Pedro Simões" userId="6fbc5e26-0e7e-416d-8621-375935c03d95" providerId="ADAL" clId="{CD471DB2-D0AB-4E35-9DB2-5C70DD9B87BD}" dt="2023-01-15T22:15:30.041" v="1102" actId="478"/>
          <ac:picMkLst>
            <pc:docMk/>
            <pc:sldMk cId="2196941460" sldId="302"/>
            <ac:picMk id="3" creationId="{F7D1E5EA-DD46-4BD9-9FC5-B44FA7ACCDB4}"/>
          </ac:picMkLst>
        </pc:picChg>
        <pc:picChg chg="add mod">
          <ac:chgData name="Pedro Simões" userId="6fbc5e26-0e7e-416d-8621-375935c03d95" providerId="ADAL" clId="{CD471DB2-D0AB-4E35-9DB2-5C70DD9B87BD}" dt="2023-01-15T22:15:52.957" v="1108" actId="12788"/>
          <ac:picMkLst>
            <pc:docMk/>
            <pc:sldMk cId="2196941460" sldId="302"/>
            <ac:picMk id="4" creationId="{E4049B2E-5692-4471-BEA5-F11F4E88A27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16:22.916" v="1119" actId="12788"/>
        <pc:sldMkLst>
          <pc:docMk/>
          <pc:sldMk cId="1922998057" sldId="303"/>
        </pc:sldMkLst>
        <pc:spChg chg="mod">
          <ac:chgData name="Pedro Simões" userId="6fbc5e26-0e7e-416d-8621-375935c03d95" providerId="ADAL" clId="{CD471DB2-D0AB-4E35-9DB2-5C70DD9B87BD}" dt="2023-01-15T22:16:07.404" v="1114"/>
          <ac:spMkLst>
            <pc:docMk/>
            <pc:sldMk cId="1922998057" sldId="303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16:08.803" v="1115" actId="478"/>
          <ac:picMkLst>
            <pc:docMk/>
            <pc:sldMk cId="1922998057" sldId="303"/>
            <ac:picMk id="4" creationId="{E4049B2E-5692-4471-BEA5-F11F4E88A279}"/>
          </ac:picMkLst>
        </pc:picChg>
        <pc:picChg chg="add mod">
          <ac:chgData name="Pedro Simões" userId="6fbc5e26-0e7e-416d-8621-375935c03d95" providerId="ADAL" clId="{CD471DB2-D0AB-4E35-9DB2-5C70DD9B87BD}" dt="2023-01-15T22:16:22.916" v="1119" actId="12788"/>
          <ac:picMkLst>
            <pc:docMk/>
            <pc:sldMk cId="1922998057" sldId="303"/>
            <ac:picMk id="5" creationId="{116885C4-7CB6-483B-9476-567AF9CEEC1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1:34" v="1141" actId="1076"/>
        <pc:sldMkLst>
          <pc:docMk/>
          <pc:sldMk cId="4176537539" sldId="304"/>
        </pc:sldMkLst>
        <pc:spChg chg="mod">
          <ac:chgData name="Pedro Simões" userId="6fbc5e26-0e7e-416d-8621-375935c03d95" providerId="ADAL" clId="{CD471DB2-D0AB-4E35-9DB2-5C70DD9B87BD}" dt="2023-01-15T22:21:09.387" v="1136" actId="6549"/>
          <ac:spMkLst>
            <pc:docMk/>
            <pc:sldMk cId="4176537539" sldId="304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1:34" v="1141" actId="1076"/>
          <ac:picMkLst>
            <pc:docMk/>
            <pc:sldMk cId="4176537539" sldId="304"/>
            <ac:picMk id="4" creationId="{DBE5E0CC-1272-4FB9-8ED1-39E25080FA03}"/>
          </ac:picMkLst>
        </pc:picChg>
        <pc:picChg chg="del">
          <ac:chgData name="Pedro Simões" userId="6fbc5e26-0e7e-416d-8621-375935c03d95" providerId="ADAL" clId="{CD471DB2-D0AB-4E35-9DB2-5C70DD9B87BD}" dt="2023-01-15T22:21:19.247" v="1137" actId="478"/>
          <ac:picMkLst>
            <pc:docMk/>
            <pc:sldMk cId="4176537539" sldId="304"/>
            <ac:picMk id="5" creationId="{116885C4-7CB6-483B-9476-567AF9CEEC1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2:11.738" v="1168" actId="1076"/>
        <pc:sldMkLst>
          <pc:docMk/>
          <pc:sldMk cId="911965381" sldId="305"/>
        </pc:sldMkLst>
        <pc:spChg chg="mod">
          <ac:chgData name="Pedro Simões" userId="6fbc5e26-0e7e-416d-8621-375935c03d95" providerId="ADAL" clId="{CD471DB2-D0AB-4E35-9DB2-5C70DD9B87BD}" dt="2023-01-15T22:21:52.476" v="1162" actId="20577"/>
          <ac:spMkLst>
            <pc:docMk/>
            <pc:sldMk cId="911965381" sldId="305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1:53.850" v="1163" actId="478"/>
          <ac:picMkLst>
            <pc:docMk/>
            <pc:sldMk cId="911965381" sldId="305"/>
            <ac:picMk id="4" creationId="{DBE5E0CC-1272-4FB9-8ED1-39E25080FA03}"/>
          </ac:picMkLst>
        </pc:picChg>
        <pc:picChg chg="add mod">
          <ac:chgData name="Pedro Simões" userId="6fbc5e26-0e7e-416d-8621-375935c03d95" providerId="ADAL" clId="{CD471DB2-D0AB-4E35-9DB2-5C70DD9B87BD}" dt="2023-01-15T22:22:11.738" v="1168" actId="1076"/>
          <ac:picMkLst>
            <pc:docMk/>
            <pc:sldMk cId="911965381" sldId="305"/>
            <ac:picMk id="5" creationId="{7A198D8E-9BFC-4031-8009-BA6881B620F6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2:50.694" v="1177" actId="1076"/>
        <pc:sldMkLst>
          <pc:docMk/>
          <pc:sldMk cId="2920903360" sldId="306"/>
        </pc:sldMkLst>
        <pc:spChg chg="mod">
          <ac:chgData name="Pedro Simões" userId="6fbc5e26-0e7e-416d-8621-375935c03d95" providerId="ADAL" clId="{CD471DB2-D0AB-4E35-9DB2-5C70DD9B87BD}" dt="2023-01-15T22:22:35.500" v="1172"/>
          <ac:spMkLst>
            <pc:docMk/>
            <pc:sldMk cId="2920903360" sldId="306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2:50.694" v="1177" actId="1076"/>
          <ac:picMkLst>
            <pc:docMk/>
            <pc:sldMk cId="2920903360" sldId="306"/>
            <ac:picMk id="4" creationId="{C60F2406-EB07-437F-BAF3-9A07A78AAF82}"/>
          </ac:picMkLst>
        </pc:picChg>
        <pc:picChg chg="del">
          <ac:chgData name="Pedro Simões" userId="6fbc5e26-0e7e-416d-8621-375935c03d95" providerId="ADAL" clId="{CD471DB2-D0AB-4E35-9DB2-5C70DD9B87BD}" dt="2023-01-15T22:22:24.914" v="1170" actId="478"/>
          <ac:picMkLst>
            <pc:docMk/>
            <pc:sldMk cId="2920903360" sldId="306"/>
            <ac:picMk id="5" creationId="{7A198D8E-9BFC-4031-8009-BA6881B620F6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3:34.222" v="1188" actId="1076"/>
        <pc:sldMkLst>
          <pc:docMk/>
          <pc:sldMk cId="2872476058" sldId="307"/>
        </pc:sldMkLst>
        <pc:spChg chg="mod">
          <ac:chgData name="Pedro Simões" userId="6fbc5e26-0e7e-416d-8621-375935c03d95" providerId="ADAL" clId="{CD471DB2-D0AB-4E35-9DB2-5C70DD9B87BD}" dt="2023-01-15T22:23:14.980" v="1184" actId="6549"/>
          <ac:spMkLst>
            <pc:docMk/>
            <pc:sldMk cId="2872476058" sldId="307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3:06.946" v="1179" actId="478"/>
          <ac:picMkLst>
            <pc:docMk/>
            <pc:sldMk cId="2872476058" sldId="307"/>
            <ac:picMk id="4" creationId="{C60F2406-EB07-437F-BAF3-9A07A78AAF82}"/>
          </ac:picMkLst>
        </pc:picChg>
        <pc:picChg chg="add mod">
          <ac:chgData name="Pedro Simões" userId="6fbc5e26-0e7e-416d-8621-375935c03d95" providerId="ADAL" clId="{CD471DB2-D0AB-4E35-9DB2-5C70DD9B87BD}" dt="2023-01-15T22:23:34.222" v="1188" actId="1076"/>
          <ac:picMkLst>
            <pc:docMk/>
            <pc:sldMk cId="2872476058" sldId="307"/>
            <ac:picMk id="5" creationId="{9544D666-7F0C-48B7-A0E5-9B77CAF3DC32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4:10.592" v="1208" actId="1076"/>
        <pc:sldMkLst>
          <pc:docMk/>
          <pc:sldMk cId="1267455268" sldId="308"/>
        </pc:sldMkLst>
        <pc:spChg chg="mod">
          <ac:chgData name="Pedro Simões" userId="6fbc5e26-0e7e-416d-8621-375935c03d95" providerId="ADAL" clId="{CD471DB2-D0AB-4E35-9DB2-5C70DD9B87BD}" dt="2023-01-15T22:23:56.276" v="1203" actId="27636"/>
          <ac:spMkLst>
            <pc:docMk/>
            <pc:sldMk cId="1267455268" sldId="308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4:10.592" v="1208" actId="1076"/>
          <ac:picMkLst>
            <pc:docMk/>
            <pc:sldMk cId="1267455268" sldId="308"/>
            <ac:picMk id="4" creationId="{C2390ED6-EDD5-413E-8478-F37F29A3CA4C}"/>
          </ac:picMkLst>
        </pc:picChg>
        <pc:picChg chg="del">
          <ac:chgData name="Pedro Simões" userId="6fbc5e26-0e7e-416d-8621-375935c03d95" providerId="ADAL" clId="{CD471DB2-D0AB-4E35-9DB2-5C70DD9B87BD}" dt="2023-01-15T22:23:58.794" v="1204" actId="478"/>
          <ac:picMkLst>
            <pc:docMk/>
            <pc:sldMk cId="1267455268" sldId="308"/>
            <ac:picMk id="5" creationId="{9544D666-7F0C-48B7-A0E5-9B77CAF3DC32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5:24.937" v="1235" actId="12788"/>
        <pc:sldMkLst>
          <pc:docMk/>
          <pc:sldMk cId="1284500754" sldId="309"/>
        </pc:sldMkLst>
        <pc:spChg chg="mod">
          <ac:chgData name="Pedro Simões" userId="6fbc5e26-0e7e-416d-8621-375935c03d95" providerId="ADAL" clId="{CD471DB2-D0AB-4E35-9DB2-5C70DD9B87BD}" dt="2023-01-15T22:25:09.837" v="1230" actId="27636"/>
          <ac:spMkLst>
            <pc:docMk/>
            <pc:sldMk cId="1284500754" sldId="309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4:31.904" v="1222" actId="478"/>
          <ac:picMkLst>
            <pc:docMk/>
            <pc:sldMk cId="1284500754" sldId="309"/>
            <ac:picMk id="4" creationId="{C2390ED6-EDD5-413E-8478-F37F29A3CA4C}"/>
          </ac:picMkLst>
        </pc:picChg>
        <pc:picChg chg="add del mod">
          <ac:chgData name="Pedro Simões" userId="6fbc5e26-0e7e-416d-8621-375935c03d95" providerId="ADAL" clId="{CD471DB2-D0AB-4E35-9DB2-5C70DD9B87BD}" dt="2023-01-15T22:25:11.256" v="1231" actId="478"/>
          <ac:picMkLst>
            <pc:docMk/>
            <pc:sldMk cId="1284500754" sldId="309"/>
            <ac:picMk id="5" creationId="{1163E05A-BB79-47BF-8F61-47E0396F7B03}"/>
          </ac:picMkLst>
        </pc:picChg>
        <pc:picChg chg="add mod">
          <ac:chgData name="Pedro Simões" userId="6fbc5e26-0e7e-416d-8621-375935c03d95" providerId="ADAL" clId="{CD471DB2-D0AB-4E35-9DB2-5C70DD9B87BD}" dt="2023-01-15T22:25:24.937" v="1235" actId="12788"/>
          <ac:picMkLst>
            <pc:docMk/>
            <pc:sldMk cId="1284500754" sldId="309"/>
            <ac:picMk id="6" creationId="{8D2FF19E-07E1-4CC8-9DB6-D485D19CF78C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6:06.473" v="1256" actId="12788"/>
        <pc:sldMkLst>
          <pc:docMk/>
          <pc:sldMk cId="1072717685" sldId="310"/>
        </pc:sldMkLst>
        <pc:spChg chg="mod">
          <ac:chgData name="Pedro Simões" userId="6fbc5e26-0e7e-416d-8621-375935c03d95" providerId="ADAL" clId="{CD471DB2-D0AB-4E35-9DB2-5C70DD9B87BD}" dt="2023-01-15T22:25:48.403" v="1252" actId="20577"/>
          <ac:spMkLst>
            <pc:docMk/>
            <pc:sldMk cId="1072717685" sldId="310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6:06.473" v="1256" actId="12788"/>
          <ac:picMkLst>
            <pc:docMk/>
            <pc:sldMk cId="1072717685" sldId="310"/>
            <ac:picMk id="4" creationId="{E85B75A5-422F-40D0-9E22-907B6C0E3709}"/>
          </ac:picMkLst>
        </pc:picChg>
        <pc:picChg chg="del">
          <ac:chgData name="Pedro Simões" userId="6fbc5e26-0e7e-416d-8621-375935c03d95" providerId="ADAL" clId="{CD471DB2-D0AB-4E35-9DB2-5C70DD9B87BD}" dt="2023-01-15T22:25:49.612" v="1253" actId="478"/>
          <ac:picMkLst>
            <pc:docMk/>
            <pc:sldMk cId="1072717685" sldId="310"/>
            <ac:picMk id="6" creationId="{8D2FF19E-07E1-4CC8-9DB6-D485D19CF78C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6:43.903" v="1267" actId="12788"/>
        <pc:sldMkLst>
          <pc:docMk/>
          <pc:sldMk cId="2322344609" sldId="311"/>
        </pc:sldMkLst>
        <pc:spChg chg="mod">
          <ac:chgData name="Pedro Simões" userId="6fbc5e26-0e7e-416d-8621-375935c03d95" providerId="ADAL" clId="{CD471DB2-D0AB-4E35-9DB2-5C70DD9B87BD}" dt="2023-01-15T22:26:27.445" v="1262" actId="6549"/>
          <ac:spMkLst>
            <pc:docMk/>
            <pc:sldMk cId="2322344609" sldId="311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6:30.144" v="1263" actId="478"/>
          <ac:picMkLst>
            <pc:docMk/>
            <pc:sldMk cId="2322344609" sldId="311"/>
            <ac:picMk id="4" creationId="{E85B75A5-422F-40D0-9E22-907B6C0E3709}"/>
          </ac:picMkLst>
        </pc:picChg>
        <pc:picChg chg="add mod">
          <ac:chgData name="Pedro Simões" userId="6fbc5e26-0e7e-416d-8621-375935c03d95" providerId="ADAL" clId="{CD471DB2-D0AB-4E35-9DB2-5C70DD9B87BD}" dt="2023-01-15T22:26:43.903" v="1267" actId="12788"/>
          <ac:picMkLst>
            <pc:docMk/>
            <pc:sldMk cId="2322344609" sldId="311"/>
            <ac:picMk id="5" creationId="{19EF15FB-18FE-4037-9925-0C3EAB7C618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7:16.184" v="1283" actId="1035"/>
        <pc:sldMkLst>
          <pc:docMk/>
          <pc:sldMk cId="623974655" sldId="312"/>
        </pc:sldMkLst>
        <pc:spChg chg="mod">
          <ac:chgData name="Pedro Simões" userId="6fbc5e26-0e7e-416d-8621-375935c03d95" providerId="ADAL" clId="{CD471DB2-D0AB-4E35-9DB2-5C70DD9B87BD}" dt="2023-01-15T22:27:00.650" v="1273" actId="27636"/>
          <ac:spMkLst>
            <pc:docMk/>
            <pc:sldMk cId="623974655" sldId="312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7:16.184" v="1283" actId="1035"/>
          <ac:picMkLst>
            <pc:docMk/>
            <pc:sldMk cId="623974655" sldId="312"/>
            <ac:picMk id="4" creationId="{64C4F685-68D4-407B-AE25-64CB97A332D9}"/>
          </ac:picMkLst>
        </pc:picChg>
        <pc:picChg chg="del">
          <ac:chgData name="Pedro Simões" userId="6fbc5e26-0e7e-416d-8621-375935c03d95" providerId="ADAL" clId="{CD471DB2-D0AB-4E35-9DB2-5C70DD9B87BD}" dt="2023-01-15T22:26:48.984" v="1269" actId="478"/>
          <ac:picMkLst>
            <pc:docMk/>
            <pc:sldMk cId="623974655" sldId="312"/>
            <ac:picMk id="5" creationId="{19EF15FB-18FE-4037-9925-0C3EAB7C618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7:52.154" v="1294" actId="12788"/>
        <pc:sldMkLst>
          <pc:docMk/>
          <pc:sldMk cId="539375097" sldId="313"/>
        </pc:sldMkLst>
        <pc:spChg chg="mod">
          <ac:chgData name="Pedro Simões" userId="6fbc5e26-0e7e-416d-8621-375935c03d95" providerId="ADAL" clId="{CD471DB2-D0AB-4E35-9DB2-5C70DD9B87BD}" dt="2023-01-15T22:27:37.687" v="1289" actId="6549"/>
          <ac:spMkLst>
            <pc:docMk/>
            <pc:sldMk cId="539375097" sldId="313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7:39.718" v="1290" actId="478"/>
          <ac:picMkLst>
            <pc:docMk/>
            <pc:sldMk cId="539375097" sldId="313"/>
            <ac:picMk id="4" creationId="{64C4F685-68D4-407B-AE25-64CB97A332D9}"/>
          </ac:picMkLst>
        </pc:picChg>
        <pc:picChg chg="add mod">
          <ac:chgData name="Pedro Simões" userId="6fbc5e26-0e7e-416d-8621-375935c03d95" providerId="ADAL" clId="{CD471DB2-D0AB-4E35-9DB2-5C70DD9B87BD}" dt="2023-01-15T22:27:52.154" v="1294" actId="12788"/>
          <ac:picMkLst>
            <pc:docMk/>
            <pc:sldMk cId="539375097" sldId="313"/>
            <ac:picMk id="5" creationId="{69F65A71-88D4-4D69-975E-87A6C2FB3C70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8:24.252" v="1304" actId="12788"/>
        <pc:sldMkLst>
          <pc:docMk/>
          <pc:sldMk cId="1090326551" sldId="314"/>
        </pc:sldMkLst>
        <pc:spChg chg="mod">
          <ac:chgData name="Pedro Simões" userId="6fbc5e26-0e7e-416d-8621-375935c03d95" providerId="ADAL" clId="{CD471DB2-D0AB-4E35-9DB2-5C70DD9B87BD}" dt="2023-01-15T22:28:08.402" v="1299" actId="27636"/>
          <ac:spMkLst>
            <pc:docMk/>
            <pc:sldMk cId="1090326551" sldId="314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8:24.252" v="1304" actId="12788"/>
          <ac:picMkLst>
            <pc:docMk/>
            <pc:sldMk cId="1090326551" sldId="314"/>
            <ac:picMk id="4" creationId="{4CF5C22B-E018-4CF6-90FA-86EF98C44670}"/>
          </ac:picMkLst>
        </pc:picChg>
        <pc:picChg chg="del">
          <ac:chgData name="Pedro Simões" userId="6fbc5e26-0e7e-416d-8621-375935c03d95" providerId="ADAL" clId="{CD471DB2-D0AB-4E35-9DB2-5C70DD9B87BD}" dt="2023-01-15T22:28:09.482" v="1300" actId="478"/>
          <ac:picMkLst>
            <pc:docMk/>
            <pc:sldMk cId="1090326551" sldId="314"/>
            <ac:picMk id="5" creationId="{69F65A71-88D4-4D69-975E-87A6C2FB3C70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9:03.087" v="1315" actId="12788"/>
        <pc:sldMkLst>
          <pc:docMk/>
          <pc:sldMk cId="642502196" sldId="315"/>
        </pc:sldMkLst>
        <pc:spChg chg="mod">
          <ac:chgData name="Pedro Simões" userId="6fbc5e26-0e7e-416d-8621-375935c03d95" providerId="ADAL" clId="{CD471DB2-D0AB-4E35-9DB2-5C70DD9B87BD}" dt="2023-01-15T22:28:43.675" v="1310" actId="6549"/>
          <ac:spMkLst>
            <pc:docMk/>
            <pc:sldMk cId="642502196" sldId="315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8:47.017" v="1311" actId="478"/>
          <ac:picMkLst>
            <pc:docMk/>
            <pc:sldMk cId="642502196" sldId="315"/>
            <ac:picMk id="4" creationId="{4CF5C22B-E018-4CF6-90FA-86EF98C44670}"/>
          </ac:picMkLst>
        </pc:picChg>
        <pc:picChg chg="add mod">
          <ac:chgData name="Pedro Simões" userId="6fbc5e26-0e7e-416d-8621-375935c03d95" providerId="ADAL" clId="{CD471DB2-D0AB-4E35-9DB2-5C70DD9B87BD}" dt="2023-01-15T22:29:03.087" v="1315" actId="12788"/>
          <ac:picMkLst>
            <pc:docMk/>
            <pc:sldMk cId="642502196" sldId="315"/>
            <ac:picMk id="5" creationId="{A7C638AA-6E84-47F6-8017-EE1D400CF43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29:34.106" v="1324" actId="12788"/>
        <pc:sldMkLst>
          <pc:docMk/>
          <pc:sldMk cId="2229642579" sldId="316"/>
        </pc:sldMkLst>
        <pc:spChg chg="mod">
          <ac:chgData name="Pedro Simões" userId="6fbc5e26-0e7e-416d-8621-375935c03d95" providerId="ADAL" clId="{CD471DB2-D0AB-4E35-9DB2-5C70DD9B87BD}" dt="2023-01-15T22:29:16.658" v="1320" actId="27636"/>
          <ac:spMkLst>
            <pc:docMk/>
            <pc:sldMk cId="2229642579" sldId="316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29:34.106" v="1324" actId="12788"/>
          <ac:picMkLst>
            <pc:docMk/>
            <pc:sldMk cId="2229642579" sldId="316"/>
            <ac:picMk id="4" creationId="{F5369CE2-0367-4325-AF5A-8403C67B995D}"/>
          </ac:picMkLst>
        </pc:picChg>
        <pc:picChg chg="del">
          <ac:chgData name="Pedro Simões" userId="6fbc5e26-0e7e-416d-8621-375935c03d95" providerId="ADAL" clId="{CD471DB2-D0AB-4E35-9DB2-5C70DD9B87BD}" dt="2023-01-15T22:29:18.668" v="1321" actId="478"/>
          <ac:picMkLst>
            <pc:docMk/>
            <pc:sldMk cId="2229642579" sldId="316"/>
            <ac:picMk id="5" creationId="{A7C638AA-6E84-47F6-8017-EE1D400CF43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0:11.256" v="1335" actId="12788"/>
        <pc:sldMkLst>
          <pc:docMk/>
          <pc:sldMk cId="3062554403" sldId="317"/>
        </pc:sldMkLst>
        <pc:spChg chg="mod">
          <ac:chgData name="Pedro Simões" userId="6fbc5e26-0e7e-416d-8621-375935c03d95" providerId="ADAL" clId="{CD471DB2-D0AB-4E35-9DB2-5C70DD9B87BD}" dt="2023-01-15T22:29:55.386" v="1330" actId="6549"/>
          <ac:spMkLst>
            <pc:docMk/>
            <pc:sldMk cId="3062554403" sldId="317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29:58.095" v="1331" actId="478"/>
          <ac:picMkLst>
            <pc:docMk/>
            <pc:sldMk cId="3062554403" sldId="317"/>
            <ac:picMk id="4" creationId="{F5369CE2-0367-4325-AF5A-8403C67B995D}"/>
          </ac:picMkLst>
        </pc:picChg>
        <pc:picChg chg="add mod">
          <ac:chgData name="Pedro Simões" userId="6fbc5e26-0e7e-416d-8621-375935c03d95" providerId="ADAL" clId="{CD471DB2-D0AB-4E35-9DB2-5C70DD9B87BD}" dt="2023-01-15T22:30:11.256" v="1335" actId="12788"/>
          <ac:picMkLst>
            <pc:docMk/>
            <pc:sldMk cId="3062554403" sldId="317"/>
            <ac:picMk id="5" creationId="{31B7BA14-DB70-4D8D-AC18-32DC196D2C8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0:51.756" v="1349" actId="12788"/>
        <pc:sldMkLst>
          <pc:docMk/>
          <pc:sldMk cId="2610455719" sldId="318"/>
        </pc:sldMkLst>
        <pc:spChg chg="mod">
          <ac:chgData name="Pedro Simões" userId="6fbc5e26-0e7e-416d-8621-375935c03d95" providerId="ADAL" clId="{CD471DB2-D0AB-4E35-9DB2-5C70DD9B87BD}" dt="2023-01-15T22:30:37.961" v="1345" actId="27636"/>
          <ac:spMkLst>
            <pc:docMk/>
            <pc:sldMk cId="2610455719" sldId="318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30:51.756" v="1349" actId="12788"/>
          <ac:picMkLst>
            <pc:docMk/>
            <pc:sldMk cId="2610455719" sldId="318"/>
            <ac:picMk id="4" creationId="{AA43DB94-0303-419D-87DD-31439E856989}"/>
          </ac:picMkLst>
        </pc:picChg>
        <pc:picChg chg="del">
          <ac:chgData name="Pedro Simões" userId="6fbc5e26-0e7e-416d-8621-375935c03d95" providerId="ADAL" clId="{CD471DB2-D0AB-4E35-9DB2-5C70DD9B87BD}" dt="2023-01-15T22:30:40.466" v="1346" actId="478"/>
          <ac:picMkLst>
            <pc:docMk/>
            <pc:sldMk cId="2610455719" sldId="318"/>
            <ac:picMk id="5" creationId="{31B7BA14-DB70-4D8D-AC18-32DC196D2C8D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1:24.417" v="1361" actId="12788"/>
        <pc:sldMkLst>
          <pc:docMk/>
          <pc:sldMk cId="2821848087" sldId="319"/>
        </pc:sldMkLst>
        <pc:spChg chg="mod">
          <ac:chgData name="Pedro Simões" userId="6fbc5e26-0e7e-416d-8621-375935c03d95" providerId="ADAL" clId="{CD471DB2-D0AB-4E35-9DB2-5C70DD9B87BD}" dt="2023-01-15T22:31:10.460" v="1357" actId="27636"/>
          <ac:spMkLst>
            <pc:docMk/>
            <pc:sldMk cId="2821848087" sldId="319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31:11.800" v="1358" actId="478"/>
          <ac:picMkLst>
            <pc:docMk/>
            <pc:sldMk cId="2821848087" sldId="319"/>
            <ac:picMk id="4" creationId="{AA43DB94-0303-419D-87DD-31439E856989}"/>
          </ac:picMkLst>
        </pc:picChg>
        <pc:picChg chg="add mod">
          <ac:chgData name="Pedro Simões" userId="6fbc5e26-0e7e-416d-8621-375935c03d95" providerId="ADAL" clId="{CD471DB2-D0AB-4E35-9DB2-5C70DD9B87BD}" dt="2023-01-15T22:31:24.417" v="1361" actId="12788"/>
          <ac:picMkLst>
            <pc:docMk/>
            <pc:sldMk cId="2821848087" sldId="319"/>
            <ac:picMk id="5" creationId="{392C1965-FB08-4B24-82B4-A661B605BC75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1:58.658" v="1369" actId="1076"/>
        <pc:sldMkLst>
          <pc:docMk/>
          <pc:sldMk cId="2433621" sldId="320"/>
        </pc:sldMkLst>
        <pc:spChg chg="mod">
          <ac:chgData name="Pedro Simões" userId="6fbc5e26-0e7e-416d-8621-375935c03d95" providerId="ADAL" clId="{CD471DB2-D0AB-4E35-9DB2-5C70DD9B87BD}" dt="2023-01-15T22:31:43.468" v="1364"/>
          <ac:spMkLst>
            <pc:docMk/>
            <pc:sldMk cId="2433621" sldId="320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31:58.658" v="1369" actId="1076"/>
          <ac:picMkLst>
            <pc:docMk/>
            <pc:sldMk cId="2433621" sldId="320"/>
            <ac:picMk id="4" creationId="{F88060A4-4A87-43A7-A780-669890EBC8E0}"/>
          </ac:picMkLst>
        </pc:picChg>
        <pc:picChg chg="del">
          <ac:chgData name="Pedro Simões" userId="6fbc5e26-0e7e-416d-8621-375935c03d95" providerId="ADAL" clId="{CD471DB2-D0AB-4E35-9DB2-5C70DD9B87BD}" dt="2023-01-15T22:31:45.173" v="1365" actId="478"/>
          <ac:picMkLst>
            <pc:docMk/>
            <pc:sldMk cId="2433621" sldId="320"/>
            <ac:picMk id="5" creationId="{392C1965-FB08-4B24-82B4-A661B605BC75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2:46.467" v="1383" actId="12788"/>
        <pc:sldMkLst>
          <pc:docMk/>
          <pc:sldMk cId="580251648" sldId="321"/>
        </pc:sldMkLst>
        <pc:spChg chg="mod">
          <ac:chgData name="Pedro Simões" userId="6fbc5e26-0e7e-416d-8621-375935c03d95" providerId="ADAL" clId="{CD471DB2-D0AB-4E35-9DB2-5C70DD9B87BD}" dt="2023-01-15T22:32:33.675" v="1378" actId="20577"/>
          <ac:spMkLst>
            <pc:docMk/>
            <pc:sldMk cId="580251648" sldId="321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32:35.050" v="1379" actId="478"/>
          <ac:picMkLst>
            <pc:docMk/>
            <pc:sldMk cId="580251648" sldId="321"/>
            <ac:picMk id="4" creationId="{F88060A4-4A87-43A7-A780-669890EBC8E0}"/>
          </ac:picMkLst>
        </pc:picChg>
        <pc:picChg chg="add mod">
          <ac:chgData name="Pedro Simões" userId="6fbc5e26-0e7e-416d-8621-375935c03d95" providerId="ADAL" clId="{CD471DB2-D0AB-4E35-9DB2-5C70DD9B87BD}" dt="2023-01-15T22:32:46.467" v="1383" actId="12788"/>
          <ac:picMkLst>
            <pc:docMk/>
            <pc:sldMk cId="580251648" sldId="321"/>
            <ac:picMk id="5" creationId="{536F73E2-06A1-4708-BF89-2BE4067DFB1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3:30.653" v="1399" actId="1076"/>
        <pc:sldMkLst>
          <pc:docMk/>
          <pc:sldMk cId="3422004870" sldId="322"/>
        </pc:sldMkLst>
        <pc:spChg chg="mod">
          <ac:chgData name="Pedro Simões" userId="6fbc5e26-0e7e-416d-8621-375935c03d95" providerId="ADAL" clId="{CD471DB2-D0AB-4E35-9DB2-5C70DD9B87BD}" dt="2023-01-15T22:33:09.820" v="1395"/>
          <ac:spMkLst>
            <pc:docMk/>
            <pc:sldMk cId="3422004870" sldId="322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33:30.653" v="1399" actId="1076"/>
          <ac:picMkLst>
            <pc:docMk/>
            <pc:sldMk cId="3422004870" sldId="322"/>
            <ac:picMk id="4" creationId="{AEF06098-67A1-4693-A933-F6A1D9678D43}"/>
          </ac:picMkLst>
        </pc:picChg>
        <pc:picChg chg="del">
          <ac:chgData name="Pedro Simões" userId="6fbc5e26-0e7e-416d-8621-375935c03d95" providerId="ADAL" clId="{CD471DB2-D0AB-4E35-9DB2-5C70DD9B87BD}" dt="2023-01-15T22:32:57.357" v="1385" actId="478"/>
          <ac:picMkLst>
            <pc:docMk/>
            <pc:sldMk cId="3422004870" sldId="322"/>
            <ac:picMk id="5" creationId="{536F73E2-06A1-4708-BF89-2BE4067DFB1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3:57.964" v="1409" actId="12788"/>
        <pc:sldMkLst>
          <pc:docMk/>
          <pc:sldMk cId="2944052413" sldId="323"/>
        </pc:sldMkLst>
        <pc:spChg chg="mod">
          <ac:chgData name="Pedro Simões" userId="6fbc5e26-0e7e-416d-8621-375935c03d95" providerId="ADAL" clId="{CD471DB2-D0AB-4E35-9DB2-5C70DD9B87BD}" dt="2023-01-15T22:33:45.076" v="1405"/>
          <ac:spMkLst>
            <pc:docMk/>
            <pc:sldMk cId="2944052413" sldId="323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33:47.048" v="1406" actId="478"/>
          <ac:picMkLst>
            <pc:docMk/>
            <pc:sldMk cId="2944052413" sldId="323"/>
            <ac:picMk id="4" creationId="{AEF06098-67A1-4693-A933-F6A1D9678D43}"/>
          </ac:picMkLst>
        </pc:picChg>
        <pc:picChg chg="add mod">
          <ac:chgData name="Pedro Simões" userId="6fbc5e26-0e7e-416d-8621-375935c03d95" providerId="ADAL" clId="{CD471DB2-D0AB-4E35-9DB2-5C70DD9B87BD}" dt="2023-01-15T22:33:57.964" v="1409" actId="12788"/>
          <ac:picMkLst>
            <pc:docMk/>
            <pc:sldMk cId="2944052413" sldId="323"/>
            <ac:picMk id="5" creationId="{538D5CC0-1C5A-4CB6-A51D-1C86C90EAE63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4:35.260" v="1419" actId="12788"/>
        <pc:sldMkLst>
          <pc:docMk/>
          <pc:sldMk cId="993921980" sldId="324"/>
        </pc:sldMkLst>
        <pc:spChg chg="mod">
          <ac:chgData name="Pedro Simões" userId="6fbc5e26-0e7e-416d-8621-375935c03d95" providerId="ADAL" clId="{CD471DB2-D0AB-4E35-9DB2-5C70DD9B87BD}" dt="2023-01-15T22:34:20.471" v="1416" actId="6549"/>
          <ac:spMkLst>
            <pc:docMk/>
            <pc:sldMk cId="993921980" sldId="324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34:35.260" v="1419" actId="12788"/>
          <ac:picMkLst>
            <pc:docMk/>
            <pc:sldMk cId="993921980" sldId="324"/>
            <ac:picMk id="4" creationId="{9D584A77-610C-41F4-BDDA-8C44C9027575}"/>
          </ac:picMkLst>
        </pc:picChg>
        <pc:picChg chg="del">
          <ac:chgData name="Pedro Simões" userId="6fbc5e26-0e7e-416d-8621-375935c03d95" providerId="ADAL" clId="{CD471DB2-D0AB-4E35-9DB2-5C70DD9B87BD}" dt="2023-01-15T22:34:13.334" v="1411" actId="478"/>
          <ac:picMkLst>
            <pc:docMk/>
            <pc:sldMk cId="993921980" sldId="324"/>
            <ac:picMk id="5" creationId="{538D5CC0-1C5A-4CB6-A51D-1C86C90EAE63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5:04.673" v="1433" actId="12788"/>
        <pc:sldMkLst>
          <pc:docMk/>
          <pc:sldMk cId="957188182" sldId="325"/>
        </pc:sldMkLst>
        <pc:spChg chg="mod">
          <ac:chgData name="Pedro Simões" userId="6fbc5e26-0e7e-416d-8621-375935c03d95" providerId="ADAL" clId="{CD471DB2-D0AB-4E35-9DB2-5C70DD9B87BD}" dt="2023-01-15T22:34:52.068" v="1430"/>
          <ac:spMkLst>
            <pc:docMk/>
            <pc:sldMk cId="957188182" sldId="325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34:40.148" v="1421" actId="478"/>
          <ac:picMkLst>
            <pc:docMk/>
            <pc:sldMk cId="957188182" sldId="325"/>
            <ac:picMk id="4" creationId="{9D584A77-610C-41F4-BDDA-8C44C9027575}"/>
          </ac:picMkLst>
        </pc:picChg>
        <pc:picChg chg="add mod">
          <ac:chgData name="Pedro Simões" userId="6fbc5e26-0e7e-416d-8621-375935c03d95" providerId="ADAL" clId="{CD471DB2-D0AB-4E35-9DB2-5C70DD9B87BD}" dt="2023-01-15T22:35:04.673" v="1433" actId="12788"/>
          <ac:picMkLst>
            <pc:docMk/>
            <pc:sldMk cId="957188182" sldId="325"/>
            <ac:picMk id="5" creationId="{1C4CB7D0-0CD8-4136-A94E-B326AF6DCD7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5:35.471" v="1444" actId="12788"/>
        <pc:sldMkLst>
          <pc:docMk/>
          <pc:sldMk cId="1745471978" sldId="326"/>
        </pc:sldMkLst>
        <pc:spChg chg="mod">
          <ac:chgData name="Pedro Simões" userId="6fbc5e26-0e7e-416d-8621-375935c03d95" providerId="ADAL" clId="{CD471DB2-D0AB-4E35-9DB2-5C70DD9B87BD}" dt="2023-01-15T22:35:27.236" v="1441" actId="27636"/>
          <ac:spMkLst>
            <pc:docMk/>
            <pc:sldMk cId="1745471978" sldId="326"/>
            <ac:spMk id="2" creationId="{48936DE2-D2AB-4596-919E-57C08D479704}"/>
          </ac:spMkLst>
        </pc:spChg>
        <pc:picChg chg="add mod">
          <ac:chgData name="Pedro Simões" userId="6fbc5e26-0e7e-416d-8621-375935c03d95" providerId="ADAL" clId="{CD471DB2-D0AB-4E35-9DB2-5C70DD9B87BD}" dt="2023-01-15T22:35:35.471" v="1444" actId="12788"/>
          <ac:picMkLst>
            <pc:docMk/>
            <pc:sldMk cId="1745471978" sldId="326"/>
            <ac:picMk id="4" creationId="{EC1CFC2C-20AB-4F91-9B03-A2C0760BABC8}"/>
          </ac:picMkLst>
        </pc:picChg>
        <pc:picChg chg="del">
          <ac:chgData name="Pedro Simões" userId="6fbc5e26-0e7e-416d-8621-375935c03d95" providerId="ADAL" clId="{CD471DB2-D0AB-4E35-9DB2-5C70DD9B87BD}" dt="2023-01-15T22:35:16.373" v="1435" actId="478"/>
          <ac:picMkLst>
            <pc:docMk/>
            <pc:sldMk cId="1745471978" sldId="326"/>
            <ac:picMk id="5" creationId="{1C4CB7D0-0CD8-4136-A94E-B326AF6DCD79}"/>
          </ac:picMkLst>
        </pc:picChg>
      </pc:sldChg>
      <pc:sldChg chg="addSp delSp modSp add mod">
        <pc:chgData name="Pedro Simões" userId="6fbc5e26-0e7e-416d-8621-375935c03d95" providerId="ADAL" clId="{CD471DB2-D0AB-4E35-9DB2-5C70DD9B87BD}" dt="2023-01-15T22:36:13.186" v="1452" actId="1076"/>
        <pc:sldMkLst>
          <pc:docMk/>
          <pc:sldMk cId="2188097572" sldId="327"/>
        </pc:sldMkLst>
        <pc:spChg chg="mod">
          <ac:chgData name="Pedro Simões" userId="6fbc5e26-0e7e-416d-8621-375935c03d95" providerId="ADAL" clId="{CD471DB2-D0AB-4E35-9DB2-5C70DD9B87BD}" dt="2023-01-15T22:36:04.943" v="1449"/>
          <ac:spMkLst>
            <pc:docMk/>
            <pc:sldMk cId="2188097572" sldId="327"/>
            <ac:spMk id="2" creationId="{48936DE2-D2AB-4596-919E-57C08D479704}"/>
          </ac:spMkLst>
        </pc:spChg>
        <pc:picChg chg="del">
          <ac:chgData name="Pedro Simões" userId="6fbc5e26-0e7e-416d-8621-375935c03d95" providerId="ADAL" clId="{CD471DB2-D0AB-4E35-9DB2-5C70DD9B87BD}" dt="2023-01-15T22:35:50.968" v="1446" actId="478"/>
          <ac:picMkLst>
            <pc:docMk/>
            <pc:sldMk cId="2188097572" sldId="327"/>
            <ac:picMk id="4" creationId="{EC1CFC2C-20AB-4F91-9B03-A2C0760BABC8}"/>
          </ac:picMkLst>
        </pc:picChg>
        <pc:picChg chg="add mod">
          <ac:chgData name="Pedro Simões" userId="6fbc5e26-0e7e-416d-8621-375935c03d95" providerId="ADAL" clId="{CD471DB2-D0AB-4E35-9DB2-5C70DD9B87BD}" dt="2023-01-15T22:36:13.186" v="1452" actId="1076"/>
          <ac:picMkLst>
            <pc:docMk/>
            <pc:sldMk cId="2188097572" sldId="327"/>
            <ac:picMk id="5" creationId="{9DB3647D-4EE9-4F9D-B71C-A6C02CF5481D}"/>
          </ac:picMkLst>
        </pc:picChg>
      </pc:sldChg>
      <pc:sldMasterChg chg="add addSldLayout">
        <pc:chgData name="Pedro Simões" userId="6fbc5e26-0e7e-416d-8621-375935c03d95" providerId="ADAL" clId="{CD471DB2-D0AB-4E35-9DB2-5C70DD9B87BD}" dt="2023-01-15T21:16:32.556" v="277" actId="27028"/>
        <pc:sldMasterMkLst>
          <pc:docMk/>
          <pc:sldMasterMk cId="0" sldId="2147483648"/>
        </pc:sldMasterMkLst>
        <pc:sldLayoutChg chg="add">
          <pc:chgData name="Pedro Simões" userId="6fbc5e26-0e7e-416d-8621-375935c03d95" providerId="ADAL" clId="{CD471DB2-D0AB-4E35-9DB2-5C70DD9B87BD}" dt="2023-01-15T20:50:08.273" v="1" actId="27028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Pedro Simões" userId="6fbc5e26-0e7e-416d-8621-375935c03d95" providerId="ADAL" clId="{CD471DB2-D0AB-4E35-9DB2-5C70DD9B87BD}" dt="2023-01-15T20:55:45.589" v="86" actId="27028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Pedro Simões" userId="6fbc5e26-0e7e-416d-8621-375935c03d95" providerId="ADAL" clId="{CD471DB2-D0AB-4E35-9DB2-5C70DD9B87BD}" dt="2023-01-15T21:16:32.556" v="277" actId="27028"/>
          <pc:sldLayoutMkLst>
            <pc:docMk/>
            <pc:sldMasterMk cId="0" sldId="2147483648"/>
            <pc:sldLayoutMk cId="0" sldId="2147483655"/>
          </pc:sldLayoutMkLst>
        </pc:sldLayoutChg>
      </pc:sldMasterChg>
      <pc:sldMasterChg chg="del replId delSldLayout modSldLayout">
        <pc:chgData name="Pedro Simões" userId="6fbc5e26-0e7e-416d-8621-375935c03d95" providerId="ADAL" clId="{CD471DB2-D0AB-4E35-9DB2-5C70DD9B87BD}" dt="2023-01-15T20:50:14.506" v="3" actId="2696"/>
        <pc:sldMasterMkLst>
          <pc:docMk/>
          <pc:sldMasterMk cId="4277883075" sldId="2147483660"/>
        </pc:sldMasterMkLst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2747741292" sldId="2147483650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1531170853" sldId="2147483651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2228891685" sldId="2147483652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628225121" sldId="2147483653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654523557" sldId="2147483654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889088497" sldId="2147483655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2004873649" sldId="2147483656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2371258553" sldId="2147483657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1883825549" sldId="2147483658"/>
          </pc:sldLayoutMkLst>
        </pc:sldLayoutChg>
        <pc:sldLayoutChg chg="del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13251587" sldId="2147483659"/>
          </pc:sldLayoutMkLst>
        </pc:sldLayoutChg>
        <pc:sldLayoutChg chg="del replId">
          <pc:chgData name="Pedro Simões" userId="6fbc5e26-0e7e-416d-8621-375935c03d95" providerId="ADAL" clId="{CD471DB2-D0AB-4E35-9DB2-5C70DD9B87BD}" dt="2023-01-15T20:50:14.506" v="3" actId="2696"/>
          <pc:sldLayoutMkLst>
            <pc:docMk/>
            <pc:sldMasterMk cId="4277883075" sldId="2147483660"/>
            <pc:sldLayoutMk cId="1970620023" sldId="2147483661"/>
          </pc:sldLayoutMkLst>
        </pc:sldLayoutChg>
      </pc:sldMasterChg>
    </pc:docChg>
  </pc:docChgLst>
  <pc:docChgLst>
    <pc:chgData name="Pedro Simões" userId="6fbc5e26-0e7e-416d-8621-375935c03d95" providerId="ADAL" clId="{B16392E6-025E-44A8-A116-409D100369FC}"/>
    <pc:docChg chg="undo custSel addSld delSld modSld">
      <pc:chgData name="Pedro Simões" userId="6fbc5e26-0e7e-416d-8621-375935c03d95" providerId="ADAL" clId="{B16392E6-025E-44A8-A116-409D100369FC}" dt="2023-01-06T16:01:45.851" v="17"/>
      <pc:docMkLst>
        <pc:docMk/>
      </pc:docMkLst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753228262" sldId="25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018688261" sldId="25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493469808" sldId="25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932368197" sldId="25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263959935" sldId="26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20079928" sldId="26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373868860" sldId="26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119229867" sldId="26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507573486" sldId="26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513198038" sldId="265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1738156644" sldId="266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1738156644" sldId="266"/>
            <ac:spMk id="2" creationId="{02A7D518-1F0C-4BE0-8031-3D8105279229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209115644" sldId="267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3415975493" sldId="268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415975493" sldId="268"/>
            <ac:spMk id="2" creationId="{3E57BB19-67D2-18F0-6758-B1CE81BD3719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83464809" sldId="269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811527701" sldId="270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811527701" sldId="270"/>
            <ac:spMk id="2" creationId="{0665A5A8-507F-C5B7-11D9-D4FD3C498F5F}"/>
          </ac:spMkLst>
        </pc:spChg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2843217520" sldId="271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2843217520" sldId="271"/>
            <ac:spMk id="2" creationId="{30D06E1E-58DB-6C3D-324B-E331D7BFCE80}"/>
          </ac:spMkLst>
        </pc:spChg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3427563377" sldId="272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427563377" sldId="272"/>
            <ac:spMk id="2" creationId="{0D010D1B-5F72-B486-8957-0123DB5AA618}"/>
          </ac:spMkLst>
        </pc:spChg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785265500" sldId="273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785265500" sldId="273"/>
            <ac:spMk id="2" creationId="{6449FD66-1E08-E270-851C-CE05E13C95B9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646293320" sldId="27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846982074" sldId="27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703625617" sldId="27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34127006" sldId="27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870204656" sldId="27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007484804" sldId="27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065459238" sldId="28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436686177" sldId="28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480455298" sldId="28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906736712" sldId="283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3679882539" sldId="284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679882539" sldId="284"/>
            <ac:spMk id="2" creationId="{53A97940-B620-A119-CD8E-38A297775177}"/>
          </ac:spMkLst>
        </pc:spChg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679882539" sldId="284"/>
            <ac:spMk id="3" creationId="{2555193A-9280-1822-B863-96CBD98DC715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279148326" sldId="285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3041118109" sldId="286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041118109" sldId="286"/>
            <ac:spMk id="3" creationId="{189DC809-94D1-35E1-B885-42BAA9FCF62E}"/>
          </ac:spMkLst>
        </pc:spChg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455001795" sldId="287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455001795" sldId="287"/>
            <ac:spMk id="3" creationId="{E3B38AE4-AA54-841F-634F-2F140EEFE25D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760621233" sldId="28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538113987" sldId="28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113944240" sldId="29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876505213" sldId="29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139394550" sldId="29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772768116" sldId="29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623243864" sldId="29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694608913" sldId="29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76198105" sldId="29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392054781" sldId="29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346759799" sldId="29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81112470" sldId="29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30696112" sldId="30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800364627" sldId="30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958538150" sldId="30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62040254" sldId="30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413594779" sldId="30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400394507" sldId="30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273955767" sldId="30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872635349" sldId="30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28646323" sldId="308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2235562665" sldId="309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2235562665" sldId="309"/>
            <ac:spMk id="2" creationId="{8F52D548-8664-836C-B4C0-AE72986459FB}"/>
          </ac:spMkLst>
        </pc:spChg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1964464260" sldId="310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1964464260" sldId="310"/>
            <ac:spMk id="2" creationId="{1815BE3D-1639-F98D-431F-4A0DB38376A5}"/>
          </ac:spMkLst>
        </pc:spChg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2928849308" sldId="311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2928849308" sldId="311"/>
            <ac:spMk id="2" creationId="{64FD39B4-5F9E-B815-9D41-3414CF097CEE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221456257" sldId="31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822243936" sldId="31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845094808" sldId="31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58016209" sldId="31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576655889" sldId="31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541156483" sldId="31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205277781" sldId="31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23878342" sldId="31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697154572" sldId="32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46094261" sldId="32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650174726" sldId="32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209270274" sldId="32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826685329" sldId="32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302184378" sldId="32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281769818" sldId="32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559444024" sldId="32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195125123" sldId="32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997488203" sldId="32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70098113" sldId="33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796097099" sldId="33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403529646" sldId="33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512644252" sldId="33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477895170" sldId="33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812466497" sldId="33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599714551" sldId="33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970568700" sldId="33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694072525" sldId="33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750879542" sldId="33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857153312" sldId="34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681900654" sldId="34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906165523" sldId="34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841385740" sldId="34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287653257" sldId="344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3040223095" sldId="345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040223095" sldId="345"/>
            <ac:spMk id="2" creationId="{EA8F3DD1-A731-4D84-617E-B7AC59736935}"/>
          </ac:spMkLst>
        </pc:spChg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996339170" sldId="34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348483031" sldId="34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181199662" sldId="34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86599137" sldId="34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362035870" sldId="35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636738805" sldId="35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763508124" sldId="35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882269749" sldId="35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524888216" sldId="35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313277556" sldId="35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162412886" sldId="35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161920632" sldId="35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4154548670" sldId="35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604483249" sldId="35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832549991" sldId="36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186901739" sldId="36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238139362" sldId="36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828740934" sldId="36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300770233" sldId="364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028623759" sldId="365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904371216" sldId="366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104557041" sldId="367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972392322" sldId="368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825760635" sldId="369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436446899" sldId="370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5620142" sldId="371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2867598589" sldId="372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3054187175" sldId="373"/>
        </pc:sldMkLst>
      </pc:sldChg>
      <pc:sldChg chg="add del">
        <pc:chgData name="Pedro Simões" userId="6fbc5e26-0e7e-416d-8621-375935c03d95" providerId="ADAL" clId="{B16392E6-025E-44A8-A116-409D100369FC}" dt="2023-01-06T16:01:45.851" v="17"/>
        <pc:sldMkLst>
          <pc:docMk/>
          <pc:sldMk cId="1417021024" sldId="374"/>
        </pc:sldMkLst>
      </pc:sldChg>
      <pc:sldChg chg="modSp add del mod">
        <pc:chgData name="Pedro Simões" userId="6fbc5e26-0e7e-416d-8621-375935c03d95" providerId="ADAL" clId="{B16392E6-025E-44A8-A116-409D100369FC}" dt="2023-01-06T16:01:45.851" v="17"/>
        <pc:sldMkLst>
          <pc:docMk/>
          <pc:sldMk cId="3697635920" sldId="375"/>
        </pc:sldMkLst>
        <pc:spChg chg="mod">
          <ac:chgData name="Pedro Simões" userId="6fbc5e26-0e7e-416d-8621-375935c03d95" providerId="ADAL" clId="{B16392E6-025E-44A8-A116-409D100369FC}" dt="2023-01-06T16:01:45.851" v="17"/>
          <ac:spMkLst>
            <pc:docMk/>
            <pc:sldMk cId="3697635920" sldId="375"/>
            <ac:spMk id="3" creationId="{A0144869-ED33-F38C-FC8A-F07520F886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9C2F1-656A-4E70-AB9D-010A666D525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pt-PT"/>
        </a:p>
      </dgm:t>
    </dgm:pt>
    <dgm:pt modelId="{54AC051E-BE7C-4F35-951A-BDAA98B1037D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800" b="1" i="1" dirty="0"/>
            <a:t>A norma ISO 27001 é o padrão e a referência internacional para a gestão da Segurança da Informação.</a:t>
          </a:r>
          <a:endParaRPr lang="pt-PT" sz="1800" b="1" dirty="0"/>
        </a:p>
      </dgm:t>
    </dgm:pt>
    <dgm:pt modelId="{D23121F9-964D-4ABA-90AC-86843203AA5F}" type="parTrans" cxnId="{AF872575-B36D-4367-A11E-94F34E6C4A77}">
      <dgm:prSet/>
      <dgm:spPr/>
      <dgm:t>
        <a:bodyPr/>
        <a:lstStyle/>
        <a:p>
          <a:endParaRPr lang="pt-PT"/>
        </a:p>
      </dgm:t>
    </dgm:pt>
    <dgm:pt modelId="{CEB7C3CA-E4A8-42F6-8AE8-C1098F0CE225}" type="sibTrans" cxnId="{AF872575-B36D-4367-A11E-94F34E6C4A77}">
      <dgm:prSet/>
      <dgm:spPr/>
      <dgm:t>
        <a:bodyPr/>
        <a:lstStyle/>
        <a:p>
          <a:endParaRPr lang="pt-PT"/>
        </a:p>
      </dgm:t>
    </dgm:pt>
    <dgm:pt modelId="{5100A868-F971-4E66-BA02-C82B01A8FA8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800" b="1" i="1" dirty="0"/>
            <a:t>Dervia de um conjunto de normas anterior como BS7799.</a:t>
          </a:r>
          <a:endParaRPr lang="en-GB" sz="1800" b="1" dirty="0"/>
        </a:p>
      </dgm:t>
    </dgm:pt>
    <dgm:pt modelId="{07B4F4FE-C989-43A3-A3AF-F4D219EF15A1}" type="parTrans" cxnId="{CA13AE71-935D-424C-9C48-47DBA08D743F}">
      <dgm:prSet/>
      <dgm:spPr/>
      <dgm:t>
        <a:bodyPr/>
        <a:lstStyle/>
        <a:p>
          <a:endParaRPr lang="pt-PT"/>
        </a:p>
      </dgm:t>
    </dgm:pt>
    <dgm:pt modelId="{BD3618EB-EE9B-40F5-9FED-3D53137763AF}" type="sibTrans" cxnId="{CA13AE71-935D-424C-9C48-47DBA08D743F}">
      <dgm:prSet/>
      <dgm:spPr/>
      <dgm:t>
        <a:bodyPr/>
        <a:lstStyle/>
        <a:p>
          <a:endParaRPr lang="pt-PT"/>
        </a:p>
      </dgm:t>
    </dgm:pt>
    <dgm:pt modelId="{761D5AF7-EB47-4A56-81A9-8E266FCFE99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800" b="1" i="1" dirty="0"/>
            <a:t>O princípio geral da norma: adoção de um conjunto de requisitos, processos e controlos com o objetivo de mitigar e gerir adequadamente o risco.</a:t>
          </a:r>
          <a:endParaRPr lang="en-GB" sz="1800" b="1" dirty="0"/>
        </a:p>
      </dgm:t>
    </dgm:pt>
    <dgm:pt modelId="{98F6FF2A-B10E-4AFC-A720-7C7D4A030881}" type="parTrans" cxnId="{B7379790-0169-441D-811C-21E968CE0777}">
      <dgm:prSet/>
      <dgm:spPr/>
      <dgm:t>
        <a:bodyPr/>
        <a:lstStyle/>
        <a:p>
          <a:endParaRPr lang="pt-PT"/>
        </a:p>
      </dgm:t>
    </dgm:pt>
    <dgm:pt modelId="{1E2425E4-A64F-48C6-8B4E-95BD3F1B0601}" type="sibTrans" cxnId="{B7379790-0169-441D-811C-21E968CE0777}">
      <dgm:prSet/>
      <dgm:spPr/>
      <dgm:t>
        <a:bodyPr/>
        <a:lstStyle/>
        <a:p>
          <a:endParaRPr lang="pt-PT"/>
        </a:p>
      </dgm:t>
    </dgm:pt>
    <dgm:pt modelId="{5B200D2B-EE22-4AAC-8A31-1A31FC4E6AD3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800" b="1" i="1" dirty="0"/>
            <a:t>Apesar da norma não ser totalmente obrigatória, determinadas organizações podem obrigar os seus parceiros e fornecedores no seu uso.</a:t>
          </a:r>
          <a:endParaRPr lang="en-GB" sz="1800" b="1" dirty="0"/>
        </a:p>
      </dgm:t>
    </dgm:pt>
    <dgm:pt modelId="{1D360DB3-6399-40AF-88EA-E4FD1CF1ABB6}" type="parTrans" cxnId="{315B775E-4914-4C98-854E-1D0E1FB4D673}">
      <dgm:prSet/>
      <dgm:spPr/>
      <dgm:t>
        <a:bodyPr/>
        <a:lstStyle/>
        <a:p>
          <a:endParaRPr lang="pt-PT"/>
        </a:p>
      </dgm:t>
    </dgm:pt>
    <dgm:pt modelId="{43197095-2C2C-41A5-BA7B-49CF99A866F3}" type="sibTrans" cxnId="{315B775E-4914-4C98-854E-1D0E1FB4D673}">
      <dgm:prSet/>
      <dgm:spPr/>
      <dgm:t>
        <a:bodyPr/>
        <a:lstStyle/>
        <a:p>
          <a:endParaRPr lang="pt-PT"/>
        </a:p>
      </dgm:t>
    </dgm:pt>
    <dgm:pt modelId="{34B25A82-7448-4B85-A6FC-27EDD62B5AFA}" type="pres">
      <dgm:prSet presAssocID="{2179C2F1-656A-4E70-AB9D-010A666D5252}" presName="Name0" presStyleCnt="0">
        <dgm:presLayoutVars>
          <dgm:chMax val="1"/>
          <dgm:chPref val="1"/>
        </dgm:presLayoutVars>
      </dgm:prSet>
      <dgm:spPr/>
    </dgm:pt>
    <dgm:pt modelId="{0A07B710-CA34-4FAD-86C0-FE9B5EFF845A}" type="pres">
      <dgm:prSet presAssocID="{54AC051E-BE7C-4F35-951A-BDAA98B1037D}" presName="Parent" presStyleLbl="node0" presStyleIdx="0" presStyleCnt="1" custLinFactNeighborX="17487">
        <dgm:presLayoutVars>
          <dgm:chMax val="5"/>
          <dgm:chPref val="5"/>
        </dgm:presLayoutVars>
      </dgm:prSet>
      <dgm:spPr/>
    </dgm:pt>
    <dgm:pt modelId="{8C8ADF89-2AE7-4EFB-8AAA-3990B607581C}" type="pres">
      <dgm:prSet presAssocID="{54AC051E-BE7C-4F35-951A-BDAA98B1037D}" presName="Accent1" presStyleLbl="node1" presStyleIdx="0" presStyleCnt="15"/>
      <dgm:spPr/>
    </dgm:pt>
    <dgm:pt modelId="{0B716503-BD67-48D8-A110-EBF899CFAA3F}" type="pres">
      <dgm:prSet presAssocID="{54AC051E-BE7C-4F35-951A-BDAA98B1037D}" presName="Accent2" presStyleLbl="node1" presStyleIdx="1" presStyleCnt="15"/>
      <dgm:spPr/>
    </dgm:pt>
    <dgm:pt modelId="{65C63858-372B-44F4-ADF6-AA988167ECAB}" type="pres">
      <dgm:prSet presAssocID="{54AC051E-BE7C-4F35-951A-BDAA98B1037D}" presName="Accent3" presStyleLbl="node1" presStyleIdx="2" presStyleCnt="15"/>
      <dgm:spPr/>
    </dgm:pt>
    <dgm:pt modelId="{90FF2D44-48FF-4D02-A139-8A8E9D1B8BEE}" type="pres">
      <dgm:prSet presAssocID="{54AC051E-BE7C-4F35-951A-BDAA98B1037D}" presName="Accent4" presStyleLbl="node1" presStyleIdx="3" presStyleCnt="15"/>
      <dgm:spPr/>
    </dgm:pt>
    <dgm:pt modelId="{5C81D787-EFC0-4A7D-92F0-30D9BC060112}" type="pres">
      <dgm:prSet presAssocID="{54AC051E-BE7C-4F35-951A-BDAA98B1037D}" presName="Accent5" presStyleLbl="node1" presStyleIdx="4" presStyleCnt="15"/>
      <dgm:spPr/>
    </dgm:pt>
    <dgm:pt modelId="{41C6C5D5-4B42-454A-8EB9-FA7E42ED51DC}" type="pres">
      <dgm:prSet presAssocID="{54AC051E-BE7C-4F35-951A-BDAA98B1037D}" presName="Accent6" presStyleLbl="node1" presStyleIdx="5" presStyleCnt="15"/>
      <dgm:spPr/>
    </dgm:pt>
    <dgm:pt modelId="{A5C0618C-0209-4CB4-9409-277F537752BC}" type="pres">
      <dgm:prSet presAssocID="{5100A868-F971-4E66-BA02-C82B01A8FA88}" presName="Child1" presStyleLbl="node1" presStyleIdx="6" presStyleCnt="15" custScaleX="176584" custScaleY="169174" custLinFactNeighborX="23979" custLinFactNeighborY="76282">
        <dgm:presLayoutVars>
          <dgm:chMax val="0"/>
          <dgm:chPref val="0"/>
        </dgm:presLayoutVars>
      </dgm:prSet>
      <dgm:spPr/>
    </dgm:pt>
    <dgm:pt modelId="{2F397685-A9FD-4180-9F17-D1F7F9A4955F}" type="pres">
      <dgm:prSet presAssocID="{5100A868-F971-4E66-BA02-C82B01A8FA88}" presName="Accent7" presStyleCnt="0"/>
      <dgm:spPr/>
    </dgm:pt>
    <dgm:pt modelId="{C4961DCC-0996-4AF8-A1B7-68A893686CEC}" type="pres">
      <dgm:prSet presAssocID="{5100A868-F971-4E66-BA02-C82B01A8FA88}" presName="AccentHold1" presStyleLbl="node1" presStyleIdx="7" presStyleCnt="15"/>
      <dgm:spPr/>
    </dgm:pt>
    <dgm:pt modelId="{484E2067-1420-40AF-BD96-99D927FFCAA3}" type="pres">
      <dgm:prSet presAssocID="{5100A868-F971-4E66-BA02-C82B01A8FA88}" presName="Accent8" presStyleCnt="0"/>
      <dgm:spPr/>
    </dgm:pt>
    <dgm:pt modelId="{FB0A539C-3F9D-4380-BBCF-CD21BDC6FC6C}" type="pres">
      <dgm:prSet presAssocID="{5100A868-F971-4E66-BA02-C82B01A8FA88}" presName="AccentHold2" presStyleLbl="node1" presStyleIdx="8" presStyleCnt="15" custLinFactY="-100000" custLinFactNeighborX="-34486" custLinFactNeighborY="-125830"/>
      <dgm:spPr/>
    </dgm:pt>
    <dgm:pt modelId="{CC0EF302-CD02-459B-9791-A720EA3FDEAC}" type="pres">
      <dgm:prSet presAssocID="{761D5AF7-EB47-4A56-81A9-8E266FCFE99D}" presName="Child2" presStyleLbl="node1" presStyleIdx="9" presStyleCnt="15" custScaleX="168661" custScaleY="157344" custLinFactNeighborX="13940" custLinFactNeighborY="10366">
        <dgm:presLayoutVars>
          <dgm:chMax val="0"/>
          <dgm:chPref val="0"/>
        </dgm:presLayoutVars>
      </dgm:prSet>
      <dgm:spPr/>
    </dgm:pt>
    <dgm:pt modelId="{2721478D-1BB1-47AC-9CD6-EFD4C2676AC6}" type="pres">
      <dgm:prSet presAssocID="{761D5AF7-EB47-4A56-81A9-8E266FCFE99D}" presName="Accent9" presStyleCnt="0"/>
      <dgm:spPr/>
    </dgm:pt>
    <dgm:pt modelId="{E8A78B2A-7CF8-4F81-B7FA-2A6AEA5BD8AB}" type="pres">
      <dgm:prSet presAssocID="{761D5AF7-EB47-4A56-81A9-8E266FCFE99D}" presName="AccentHold1" presStyleLbl="node1" presStyleIdx="10" presStyleCnt="15" custLinFactY="-100000" custLinFactNeighborX="62354" custLinFactNeighborY="-128532"/>
      <dgm:spPr/>
    </dgm:pt>
    <dgm:pt modelId="{0F62F97F-C26C-40DC-8608-08573EF82723}" type="pres">
      <dgm:prSet presAssocID="{761D5AF7-EB47-4A56-81A9-8E266FCFE99D}" presName="Accent10" presStyleCnt="0"/>
      <dgm:spPr/>
    </dgm:pt>
    <dgm:pt modelId="{71D48341-AE80-4BB2-9583-D4D06D1F3834}" type="pres">
      <dgm:prSet presAssocID="{761D5AF7-EB47-4A56-81A9-8E266FCFE99D}" presName="AccentHold2" presStyleLbl="node1" presStyleIdx="11" presStyleCnt="15"/>
      <dgm:spPr/>
    </dgm:pt>
    <dgm:pt modelId="{CCEEB7D5-B746-492D-B1C9-52939D9D28B3}" type="pres">
      <dgm:prSet presAssocID="{761D5AF7-EB47-4A56-81A9-8E266FCFE99D}" presName="Accent11" presStyleCnt="0"/>
      <dgm:spPr/>
    </dgm:pt>
    <dgm:pt modelId="{DBEE71DA-86E2-45D5-A65D-2BAB2B5EAF8F}" type="pres">
      <dgm:prSet presAssocID="{761D5AF7-EB47-4A56-81A9-8E266FCFE99D}" presName="AccentHold3" presStyleLbl="node1" presStyleIdx="12" presStyleCnt="15"/>
      <dgm:spPr/>
    </dgm:pt>
    <dgm:pt modelId="{8E81DEC3-B4C7-4659-A3A0-DAB362146BEF}" type="pres">
      <dgm:prSet presAssocID="{5B200D2B-EE22-4AAC-8A31-1A31FC4E6AD3}" presName="Child3" presStyleLbl="node1" presStyleIdx="13" presStyleCnt="15" custScaleX="163056" custScaleY="154074" custLinFactNeighborX="-36901" custLinFactNeighborY="-24741">
        <dgm:presLayoutVars>
          <dgm:chMax val="0"/>
          <dgm:chPref val="0"/>
        </dgm:presLayoutVars>
      </dgm:prSet>
      <dgm:spPr/>
    </dgm:pt>
    <dgm:pt modelId="{7E532142-7602-45BC-82A6-E619D2187235}" type="pres">
      <dgm:prSet presAssocID="{5B200D2B-EE22-4AAC-8A31-1A31FC4E6AD3}" presName="Accent12" presStyleCnt="0"/>
      <dgm:spPr/>
    </dgm:pt>
    <dgm:pt modelId="{43C56904-62E7-4DA9-BEAE-AB99229E52A2}" type="pres">
      <dgm:prSet presAssocID="{5B200D2B-EE22-4AAC-8A31-1A31FC4E6AD3}" presName="AccentHold1" presStyleLbl="node1" presStyleIdx="14" presStyleCnt="15" custLinFactX="-104563" custLinFactY="100000" custLinFactNeighborX="-200000" custLinFactNeighborY="165145"/>
      <dgm:spPr/>
    </dgm:pt>
  </dgm:ptLst>
  <dgm:cxnLst>
    <dgm:cxn modelId="{3286075D-D093-4CAE-918F-4D1D34DECE28}" type="presOf" srcId="{5100A868-F971-4E66-BA02-C82B01A8FA88}" destId="{A5C0618C-0209-4CB4-9409-277F537752BC}" srcOrd="0" destOrd="0" presId="urn:microsoft.com/office/officeart/2009/3/layout/CircleRelationship"/>
    <dgm:cxn modelId="{315B775E-4914-4C98-854E-1D0E1FB4D673}" srcId="{54AC051E-BE7C-4F35-951A-BDAA98B1037D}" destId="{5B200D2B-EE22-4AAC-8A31-1A31FC4E6AD3}" srcOrd="2" destOrd="0" parTransId="{1D360DB3-6399-40AF-88EA-E4FD1CF1ABB6}" sibTransId="{43197095-2C2C-41A5-BA7B-49CF99A866F3}"/>
    <dgm:cxn modelId="{CA13AE71-935D-424C-9C48-47DBA08D743F}" srcId="{54AC051E-BE7C-4F35-951A-BDAA98B1037D}" destId="{5100A868-F971-4E66-BA02-C82B01A8FA88}" srcOrd="0" destOrd="0" parTransId="{07B4F4FE-C989-43A3-A3AF-F4D219EF15A1}" sibTransId="{BD3618EB-EE9B-40F5-9FED-3D53137763AF}"/>
    <dgm:cxn modelId="{AF872575-B36D-4367-A11E-94F34E6C4A77}" srcId="{2179C2F1-656A-4E70-AB9D-010A666D5252}" destId="{54AC051E-BE7C-4F35-951A-BDAA98B1037D}" srcOrd="0" destOrd="0" parTransId="{D23121F9-964D-4ABA-90AC-86843203AA5F}" sibTransId="{CEB7C3CA-E4A8-42F6-8AE8-C1098F0CE225}"/>
    <dgm:cxn modelId="{8803057E-7B4C-448C-95D9-E6C06F7A6087}" type="presOf" srcId="{5B200D2B-EE22-4AAC-8A31-1A31FC4E6AD3}" destId="{8E81DEC3-B4C7-4659-A3A0-DAB362146BEF}" srcOrd="0" destOrd="0" presId="urn:microsoft.com/office/officeart/2009/3/layout/CircleRelationship"/>
    <dgm:cxn modelId="{B7379790-0169-441D-811C-21E968CE0777}" srcId="{54AC051E-BE7C-4F35-951A-BDAA98B1037D}" destId="{761D5AF7-EB47-4A56-81A9-8E266FCFE99D}" srcOrd="1" destOrd="0" parTransId="{98F6FF2A-B10E-4AFC-A720-7C7D4A030881}" sibTransId="{1E2425E4-A64F-48C6-8B4E-95BD3F1B0601}"/>
    <dgm:cxn modelId="{0BF3DEB4-0935-4511-BC53-0C1A9961E260}" type="presOf" srcId="{761D5AF7-EB47-4A56-81A9-8E266FCFE99D}" destId="{CC0EF302-CD02-459B-9791-A720EA3FDEAC}" srcOrd="0" destOrd="0" presId="urn:microsoft.com/office/officeart/2009/3/layout/CircleRelationship"/>
    <dgm:cxn modelId="{EF38DCBE-13BD-4D33-8AA3-9627B901D9CE}" type="presOf" srcId="{54AC051E-BE7C-4F35-951A-BDAA98B1037D}" destId="{0A07B710-CA34-4FAD-86C0-FE9B5EFF845A}" srcOrd="0" destOrd="0" presId="urn:microsoft.com/office/officeart/2009/3/layout/CircleRelationship"/>
    <dgm:cxn modelId="{7DFC44E3-305F-487E-8544-AB6085DD5EDB}" type="presOf" srcId="{2179C2F1-656A-4E70-AB9D-010A666D5252}" destId="{34B25A82-7448-4B85-A6FC-27EDD62B5AFA}" srcOrd="0" destOrd="0" presId="urn:microsoft.com/office/officeart/2009/3/layout/CircleRelationship"/>
    <dgm:cxn modelId="{47765EFA-6BB3-4342-BC58-408FC2294094}" type="presParOf" srcId="{34B25A82-7448-4B85-A6FC-27EDD62B5AFA}" destId="{0A07B710-CA34-4FAD-86C0-FE9B5EFF845A}" srcOrd="0" destOrd="0" presId="urn:microsoft.com/office/officeart/2009/3/layout/CircleRelationship"/>
    <dgm:cxn modelId="{2D135125-F599-46FD-8A65-4EAEE8CEDD3E}" type="presParOf" srcId="{34B25A82-7448-4B85-A6FC-27EDD62B5AFA}" destId="{8C8ADF89-2AE7-4EFB-8AAA-3990B607581C}" srcOrd="1" destOrd="0" presId="urn:microsoft.com/office/officeart/2009/3/layout/CircleRelationship"/>
    <dgm:cxn modelId="{263E8088-CA64-4012-A6C1-F867981FC394}" type="presParOf" srcId="{34B25A82-7448-4B85-A6FC-27EDD62B5AFA}" destId="{0B716503-BD67-48D8-A110-EBF899CFAA3F}" srcOrd="2" destOrd="0" presId="urn:microsoft.com/office/officeart/2009/3/layout/CircleRelationship"/>
    <dgm:cxn modelId="{9536529F-EBD5-4551-B76A-6E5F0B706864}" type="presParOf" srcId="{34B25A82-7448-4B85-A6FC-27EDD62B5AFA}" destId="{65C63858-372B-44F4-ADF6-AA988167ECAB}" srcOrd="3" destOrd="0" presId="urn:microsoft.com/office/officeart/2009/3/layout/CircleRelationship"/>
    <dgm:cxn modelId="{60CA1E0A-C766-4F29-913D-3160A77D04D3}" type="presParOf" srcId="{34B25A82-7448-4B85-A6FC-27EDD62B5AFA}" destId="{90FF2D44-48FF-4D02-A139-8A8E9D1B8BEE}" srcOrd="4" destOrd="0" presId="urn:microsoft.com/office/officeart/2009/3/layout/CircleRelationship"/>
    <dgm:cxn modelId="{FB61A80A-B6FE-4C39-8BF1-48D923275BA1}" type="presParOf" srcId="{34B25A82-7448-4B85-A6FC-27EDD62B5AFA}" destId="{5C81D787-EFC0-4A7D-92F0-30D9BC060112}" srcOrd="5" destOrd="0" presId="urn:microsoft.com/office/officeart/2009/3/layout/CircleRelationship"/>
    <dgm:cxn modelId="{DE725B80-5906-403E-ADFA-42702F33602A}" type="presParOf" srcId="{34B25A82-7448-4B85-A6FC-27EDD62B5AFA}" destId="{41C6C5D5-4B42-454A-8EB9-FA7E42ED51DC}" srcOrd="6" destOrd="0" presId="urn:microsoft.com/office/officeart/2009/3/layout/CircleRelationship"/>
    <dgm:cxn modelId="{B19382D9-208C-4998-B6EF-A0FE34CA9EDB}" type="presParOf" srcId="{34B25A82-7448-4B85-A6FC-27EDD62B5AFA}" destId="{A5C0618C-0209-4CB4-9409-277F537752BC}" srcOrd="7" destOrd="0" presId="urn:microsoft.com/office/officeart/2009/3/layout/CircleRelationship"/>
    <dgm:cxn modelId="{6A9BA627-C1E6-4FA2-BBCA-ECF80A36BC30}" type="presParOf" srcId="{34B25A82-7448-4B85-A6FC-27EDD62B5AFA}" destId="{2F397685-A9FD-4180-9F17-D1F7F9A4955F}" srcOrd="8" destOrd="0" presId="urn:microsoft.com/office/officeart/2009/3/layout/CircleRelationship"/>
    <dgm:cxn modelId="{CE8C7AA0-F89D-46CE-AFA8-FD77C82723A7}" type="presParOf" srcId="{2F397685-A9FD-4180-9F17-D1F7F9A4955F}" destId="{C4961DCC-0996-4AF8-A1B7-68A893686CEC}" srcOrd="0" destOrd="0" presId="urn:microsoft.com/office/officeart/2009/3/layout/CircleRelationship"/>
    <dgm:cxn modelId="{14927046-C03C-4D9C-8F6D-5AF3320B425F}" type="presParOf" srcId="{34B25A82-7448-4B85-A6FC-27EDD62B5AFA}" destId="{484E2067-1420-40AF-BD96-99D927FFCAA3}" srcOrd="9" destOrd="0" presId="urn:microsoft.com/office/officeart/2009/3/layout/CircleRelationship"/>
    <dgm:cxn modelId="{08DF1BDC-7C9D-4761-B146-F6F2020D6F3A}" type="presParOf" srcId="{484E2067-1420-40AF-BD96-99D927FFCAA3}" destId="{FB0A539C-3F9D-4380-BBCF-CD21BDC6FC6C}" srcOrd="0" destOrd="0" presId="urn:microsoft.com/office/officeart/2009/3/layout/CircleRelationship"/>
    <dgm:cxn modelId="{61C119C6-FE3A-4910-BC0B-FA996BB09470}" type="presParOf" srcId="{34B25A82-7448-4B85-A6FC-27EDD62B5AFA}" destId="{CC0EF302-CD02-459B-9791-A720EA3FDEAC}" srcOrd="10" destOrd="0" presId="urn:microsoft.com/office/officeart/2009/3/layout/CircleRelationship"/>
    <dgm:cxn modelId="{B5A63767-E858-4BE2-A468-9956D3586F1B}" type="presParOf" srcId="{34B25A82-7448-4B85-A6FC-27EDD62B5AFA}" destId="{2721478D-1BB1-47AC-9CD6-EFD4C2676AC6}" srcOrd="11" destOrd="0" presId="urn:microsoft.com/office/officeart/2009/3/layout/CircleRelationship"/>
    <dgm:cxn modelId="{13F4F52D-ABA8-4EE5-B314-A32E615B3FD1}" type="presParOf" srcId="{2721478D-1BB1-47AC-9CD6-EFD4C2676AC6}" destId="{E8A78B2A-7CF8-4F81-B7FA-2A6AEA5BD8AB}" srcOrd="0" destOrd="0" presId="urn:microsoft.com/office/officeart/2009/3/layout/CircleRelationship"/>
    <dgm:cxn modelId="{6BA2C6F0-DEC0-40FE-8B5A-4D987A7902A3}" type="presParOf" srcId="{34B25A82-7448-4B85-A6FC-27EDD62B5AFA}" destId="{0F62F97F-C26C-40DC-8608-08573EF82723}" srcOrd="12" destOrd="0" presId="urn:microsoft.com/office/officeart/2009/3/layout/CircleRelationship"/>
    <dgm:cxn modelId="{A224B1FC-59A0-49C4-8727-5E8C6D2376EE}" type="presParOf" srcId="{0F62F97F-C26C-40DC-8608-08573EF82723}" destId="{71D48341-AE80-4BB2-9583-D4D06D1F3834}" srcOrd="0" destOrd="0" presId="urn:microsoft.com/office/officeart/2009/3/layout/CircleRelationship"/>
    <dgm:cxn modelId="{46841F53-8B8F-4118-AF26-0F285C43E74F}" type="presParOf" srcId="{34B25A82-7448-4B85-A6FC-27EDD62B5AFA}" destId="{CCEEB7D5-B746-492D-B1C9-52939D9D28B3}" srcOrd="13" destOrd="0" presId="urn:microsoft.com/office/officeart/2009/3/layout/CircleRelationship"/>
    <dgm:cxn modelId="{993EF5FC-4B61-49B1-AC66-A634B581357D}" type="presParOf" srcId="{CCEEB7D5-B746-492D-B1C9-52939D9D28B3}" destId="{DBEE71DA-86E2-45D5-A65D-2BAB2B5EAF8F}" srcOrd="0" destOrd="0" presId="urn:microsoft.com/office/officeart/2009/3/layout/CircleRelationship"/>
    <dgm:cxn modelId="{DFC9CC8D-6051-4CD4-B606-4F2B6EFEFE25}" type="presParOf" srcId="{34B25A82-7448-4B85-A6FC-27EDD62B5AFA}" destId="{8E81DEC3-B4C7-4659-A3A0-DAB362146BEF}" srcOrd="14" destOrd="0" presId="urn:microsoft.com/office/officeart/2009/3/layout/CircleRelationship"/>
    <dgm:cxn modelId="{3BF7B683-B2C2-4DD3-9095-1E59632AB968}" type="presParOf" srcId="{34B25A82-7448-4B85-A6FC-27EDD62B5AFA}" destId="{7E532142-7602-45BC-82A6-E619D2187235}" srcOrd="15" destOrd="0" presId="urn:microsoft.com/office/officeart/2009/3/layout/CircleRelationship"/>
    <dgm:cxn modelId="{A6BD84F2-A07D-4B64-83FE-AB8CEA2F8A6A}" type="presParOf" srcId="{7E532142-7602-45BC-82A6-E619D2187235}" destId="{43C56904-62E7-4DA9-BEAE-AB99229E52A2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200" b="1" i="1" dirty="0">
              <a:latin typeface="Century Gothic" panose="020B0502020202020204" pitchFamily="34" charset="0"/>
            </a:rPr>
            <a:t>Conformidade, SOX e IC officers: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FFDE700D-E4AD-43E3-B0DF-21D610DB070C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Gestão de incidentes e atribuição de ações; 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5CAE0C97-AB97-4B65-B441-102B82308506}" type="parTrans" cxnId="{CC32BD2F-0399-4217-9C51-A8FE0FDEF4D5}">
      <dgm:prSet/>
      <dgm:spPr/>
      <dgm:t>
        <a:bodyPr/>
        <a:lstStyle/>
        <a:p>
          <a:endParaRPr lang="pt-PT"/>
        </a:p>
      </dgm:t>
    </dgm:pt>
    <dgm:pt modelId="{113590CE-9F62-4DD4-925F-A57FD4ADF9B9}" type="sibTrans" cxnId="{CC32BD2F-0399-4217-9C51-A8FE0FDEF4D5}">
      <dgm:prSet/>
      <dgm:spPr/>
      <dgm:t>
        <a:bodyPr/>
        <a:lstStyle/>
        <a:p>
          <a:endParaRPr lang="pt-PT"/>
        </a:p>
      </dgm:t>
    </dgm:pt>
    <dgm:pt modelId="{8483F28D-7664-409A-B9E8-47803EAB02F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Controlo de autoavaliações com revisões;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541D2674-1029-4B30-9D6E-3F49315CC16D}" type="parTrans" cxnId="{DAD27356-A0BB-4627-8415-4FA47D56FFF4}">
      <dgm:prSet/>
      <dgm:spPr/>
      <dgm:t>
        <a:bodyPr/>
        <a:lstStyle/>
        <a:p>
          <a:endParaRPr lang="pt-PT"/>
        </a:p>
      </dgm:t>
    </dgm:pt>
    <dgm:pt modelId="{B3A41A1C-0783-4C1B-9885-1A4B07A66E79}" type="sibTrans" cxnId="{DAD27356-A0BB-4627-8415-4FA47D56FFF4}">
      <dgm:prSet/>
      <dgm:spPr/>
      <dgm:t>
        <a:bodyPr/>
        <a:lstStyle/>
        <a:p>
          <a:endParaRPr lang="pt-PT"/>
        </a:p>
      </dgm:t>
    </dgm:pt>
    <dgm:pt modelId="{86A896A0-A3D8-435B-B518-D56321728A2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Ciclo de avaliações regulares com lembretes por email;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8F2C7F62-25FC-497F-9600-B1205044F3AB}" type="parTrans" cxnId="{2264D0F4-761B-4321-A63F-AEFAF302FDF1}">
      <dgm:prSet/>
      <dgm:spPr/>
      <dgm:t>
        <a:bodyPr/>
        <a:lstStyle/>
        <a:p>
          <a:endParaRPr lang="pt-PT"/>
        </a:p>
      </dgm:t>
    </dgm:pt>
    <dgm:pt modelId="{DB780A77-FD18-456A-9F5E-B6663DEDA8DA}" type="sibTrans" cxnId="{2264D0F4-761B-4321-A63F-AEFAF302FDF1}">
      <dgm:prSet/>
      <dgm:spPr/>
      <dgm:t>
        <a:bodyPr/>
        <a:lstStyle/>
        <a:p>
          <a:endParaRPr lang="pt-PT"/>
        </a:p>
      </dgm:t>
    </dgm:pt>
    <dgm:pt modelId="{80464A58-C83F-4641-9BA3-AE2F14C2902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Controlo de cobertura e análises de matriz. </a:t>
          </a:r>
          <a:endParaRPr lang="en-GB" sz="1200" i="1">
            <a:latin typeface="Century Gothic" panose="020B0502020202020204" pitchFamily="34" charset="0"/>
          </a:endParaRPr>
        </a:p>
      </dgm:t>
    </dgm:pt>
    <dgm:pt modelId="{92ADD4B7-66C4-467C-9B5B-DF3CED48D6B9}" type="parTrans" cxnId="{CAB004C9-098F-4358-9ADB-95F746910C07}">
      <dgm:prSet/>
      <dgm:spPr/>
      <dgm:t>
        <a:bodyPr/>
        <a:lstStyle/>
        <a:p>
          <a:endParaRPr lang="pt-PT"/>
        </a:p>
      </dgm:t>
    </dgm:pt>
    <dgm:pt modelId="{A98FD367-EE01-451B-B142-E5487CFF5407}" type="sibTrans" cxnId="{CAB004C9-098F-4358-9ADB-95F746910C07}">
      <dgm:prSet/>
      <dgm:spPr/>
      <dgm:t>
        <a:bodyPr/>
        <a:lstStyle/>
        <a:p>
          <a:endParaRPr lang="pt-PT"/>
        </a:p>
      </dgm:t>
    </dgm:pt>
    <dgm:pt modelId="{1EC1F03F-50DE-4F56-8CFD-B199F41A6C04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200" b="1" i="1" dirty="0">
              <a:latin typeface="Century Gothic" panose="020B0502020202020204" pitchFamily="34" charset="0"/>
            </a:rPr>
            <a:t>Gestores de risco: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D0D4E715-56FC-4AA5-9B77-EC23A8FC7E39}" type="parTrans" cxnId="{21F62A10-40FD-4658-A50A-5D4A39FCFDF8}">
      <dgm:prSet/>
      <dgm:spPr/>
      <dgm:t>
        <a:bodyPr/>
        <a:lstStyle/>
        <a:p>
          <a:endParaRPr lang="pt-PT"/>
        </a:p>
      </dgm:t>
    </dgm:pt>
    <dgm:pt modelId="{09E5B8BD-D71C-4FFB-99FE-983F171BD2B1}" type="sibTrans" cxnId="{21F62A10-40FD-4658-A50A-5D4A39FCFDF8}">
      <dgm:prSet/>
      <dgm:spPr/>
      <dgm:t>
        <a:bodyPr/>
        <a:lstStyle/>
        <a:p>
          <a:endParaRPr lang="pt-PT"/>
        </a:p>
      </dgm:t>
    </dgm:pt>
    <dgm:pt modelId="{B2168293-719E-4BBB-B80B-7819DD7E91EF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Gestão de problemas chave e ligação com riscos operacionais;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903CD768-AFA2-4768-850F-2C52E61EF506}" type="parTrans" cxnId="{A2B885B4-6BBB-449D-AFDC-DE39679D1F8C}">
      <dgm:prSet/>
      <dgm:spPr/>
      <dgm:t>
        <a:bodyPr/>
        <a:lstStyle/>
        <a:p>
          <a:endParaRPr lang="pt-PT"/>
        </a:p>
      </dgm:t>
    </dgm:pt>
    <dgm:pt modelId="{F1F10647-A864-463D-9F3F-5AA4EFD3D8BE}" type="sibTrans" cxnId="{A2B885B4-6BBB-449D-AFDC-DE39679D1F8C}">
      <dgm:prSet/>
      <dgm:spPr/>
      <dgm:t>
        <a:bodyPr/>
        <a:lstStyle/>
        <a:p>
          <a:endParaRPr lang="pt-PT"/>
        </a:p>
      </dgm:t>
    </dgm:pt>
    <dgm:pt modelId="{C11B8FB2-09E7-4D57-87C7-CD52582A7CD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Autoavaliação de riscos com revisões;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55B8BDD4-7A83-41AA-B1F9-50BA653575AB}" type="parTrans" cxnId="{1619513D-D6B5-4DB6-9C72-9A2740D1F230}">
      <dgm:prSet/>
      <dgm:spPr/>
      <dgm:t>
        <a:bodyPr/>
        <a:lstStyle/>
        <a:p>
          <a:endParaRPr lang="pt-PT"/>
        </a:p>
      </dgm:t>
    </dgm:pt>
    <dgm:pt modelId="{6E71A710-A3C6-4225-B0CA-219F2308C26E}" type="sibTrans" cxnId="{1619513D-D6B5-4DB6-9C72-9A2740D1F230}">
      <dgm:prSet/>
      <dgm:spPr/>
      <dgm:t>
        <a:bodyPr/>
        <a:lstStyle/>
        <a:p>
          <a:endParaRPr lang="pt-PT"/>
        </a:p>
      </dgm:t>
    </dgm:pt>
    <dgm:pt modelId="{A97CACB0-E3E6-4E75-A14C-8999816187D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Ciclo de avaliações regulares com lembretes por email;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459ECE9B-C9BC-48AE-802D-F03BE6008AEC}" type="parTrans" cxnId="{93173063-5470-4B91-9E34-9AE0700317C5}">
      <dgm:prSet/>
      <dgm:spPr/>
      <dgm:t>
        <a:bodyPr/>
        <a:lstStyle/>
        <a:p>
          <a:endParaRPr lang="pt-PT"/>
        </a:p>
      </dgm:t>
    </dgm:pt>
    <dgm:pt modelId="{D595203C-F06A-4098-A4C9-2378944350C5}" type="sibTrans" cxnId="{93173063-5470-4B91-9E34-9AE0700317C5}">
      <dgm:prSet/>
      <dgm:spPr/>
      <dgm:t>
        <a:bodyPr/>
        <a:lstStyle/>
        <a:p>
          <a:endParaRPr lang="pt-PT"/>
        </a:p>
      </dgm:t>
    </dgm:pt>
    <dgm:pt modelId="{F149F0D7-74B8-4331-8AC2-BD5EF8314A5C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Análise de exposição de risco e heat map. 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83AD3101-993E-42DA-8F72-D402AE8101EA}" type="parTrans" cxnId="{392AF6A7-9AD0-454F-A077-5F6947011DBF}">
      <dgm:prSet/>
      <dgm:spPr/>
      <dgm:t>
        <a:bodyPr/>
        <a:lstStyle/>
        <a:p>
          <a:endParaRPr lang="pt-PT"/>
        </a:p>
      </dgm:t>
    </dgm:pt>
    <dgm:pt modelId="{37D86996-8C47-4523-9ECF-3B49C0AA9DDA}" type="sibTrans" cxnId="{392AF6A7-9AD0-454F-A077-5F6947011DBF}">
      <dgm:prSet/>
      <dgm:spPr/>
      <dgm:t>
        <a:bodyPr/>
        <a:lstStyle/>
        <a:p>
          <a:endParaRPr lang="pt-PT"/>
        </a:p>
      </dgm:t>
    </dgm:pt>
    <dgm:pt modelId="{F10265B5-8048-4357-BE44-DAB1E4548DFA}" type="pres">
      <dgm:prSet presAssocID="{E1F3BD4A-7A9A-4289-A5D4-DF9029B34315}" presName="Name0" presStyleCnt="0">
        <dgm:presLayoutVars>
          <dgm:dir/>
        </dgm:presLayoutVars>
      </dgm:prSet>
      <dgm:spPr/>
    </dgm:pt>
    <dgm:pt modelId="{A491F1B3-5871-471A-B70F-CE4447488BEF}" type="pres">
      <dgm:prSet presAssocID="{DCB0810E-E53A-4DDE-AB29-9F475ED4DBFF}" presName="parComposite" presStyleCnt="0"/>
      <dgm:spPr/>
    </dgm:pt>
    <dgm:pt modelId="{16E9E29C-980F-4B75-8F74-95DDC820A024}" type="pres">
      <dgm:prSet presAssocID="{DCB0810E-E53A-4DDE-AB29-9F475ED4DBFF}" presName="parBigCircle" presStyleLbl="node0" presStyleIdx="0" presStyleCnt="2"/>
      <dgm:spPr/>
    </dgm:pt>
    <dgm:pt modelId="{4F555E96-6AA4-48A8-AE19-E4BC8F59B642}" type="pres">
      <dgm:prSet presAssocID="{DCB0810E-E53A-4DDE-AB29-9F475ED4DBFF}" presName="parTx" presStyleLbl="revTx" presStyleIdx="0" presStyleCnt="18"/>
      <dgm:spPr/>
    </dgm:pt>
    <dgm:pt modelId="{686BFFD1-5446-47BA-B46B-22EE66F2C5C0}" type="pres">
      <dgm:prSet presAssocID="{DCB0810E-E53A-4DDE-AB29-9F475ED4DBFF}" presName="bSpace" presStyleCnt="0"/>
      <dgm:spPr/>
    </dgm:pt>
    <dgm:pt modelId="{87618D99-FC02-479D-B597-E0F0FA778E63}" type="pres">
      <dgm:prSet presAssocID="{DCB0810E-E53A-4DDE-AB29-9F475ED4DBFF}" presName="parBackupNorm" presStyleCnt="0"/>
      <dgm:spPr/>
    </dgm:pt>
    <dgm:pt modelId="{DCA93BF2-2C7C-41B5-91E9-2F03944CA562}" type="pres">
      <dgm:prSet presAssocID="{F718E731-7476-4003-9102-0D6677C4F705}" presName="parSpace" presStyleCnt="0"/>
      <dgm:spPr/>
    </dgm:pt>
    <dgm:pt modelId="{FCB9BBC2-75DF-4BE1-9262-68691367BF1A}" type="pres">
      <dgm:prSet presAssocID="{FFDE700D-E4AD-43E3-B0DF-21D610DB070C}" presName="desBackupLeftNorm" presStyleCnt="0"/>
      <dgm:spPr/>
    </dgm:pt>
    <dgm:pt modelId="{41AF24C3-A180-4F9E-A8B9-4E744764B2F1}" type="pres">
      <dgm:prSet presAssocID="{FFDE700D-E4AD-43E3-B0DF-21D610DB070C}" presName="desComposite" presStyleCnt="0"/>
      <dgm:spPr/>
    </dgm:pt>
    <dgm:pt modelId="{AB9F13FD-C553-4A5F-9ED2-106D3D181701}" type="pres">
      <dgm:prSet presAssocID="{FFDE700D-E4AD-43E3-B0DF-21D610DB070C}" presName="desCircle" presStyleLbl="node1" presStyleIdx="0" presStyleCnt="8"/>
      <dgm:spPr/>
    </dgm:pt>
    <dgm:pt modelId="{B398B984-668F-4FE8-8335-0FCA84EE8116}" type="pres">
      <dgm:prSet presAssocID="{FFDE700D-E4AD-43E3-B0DF-21D610DB070C}" presName="chTx" presStyleLbl="revTx" presStyleIdx="1" presStyleCnt="18"/>
      <dgm:spPr/>
    </dgm:pt>
    <dgm:pt modelId="{C3515B6E-4F3D-480A-B428-40532E25F72A}" type="pres">
      <dgm:prSet presAssocID="{FFDE700D-E4AD-43E3-B0DF-21D610DB070C}" presName="desTx" presStyleLbl="revTx" presStyleIdx="2" presStyleCnt="18">
        <dgm:presLayoutVars>
          <dgm:bulletEnabled val="1"/>
        </dgm:presLayoutVars>
      </dgm:prSet>
      <dgm:spPr/>
    </dgm:pt>
    <dgm:pt modelId="{6A4696E4-F7E1-47B7-85C3-E139C927A2B0}" type="pres">
      <dgm:prSet presAssocID="{FFDE700D-E4AD-43E3-B0DF-21D610DB070C}" presName="desBackupRightNorm" presStyleCnt="0"/>
      <dgm:spPr/>
    </dgm:pt>
    <dgm:pt modelId="{4DC58771-3726-493D-A9B9-700EFF9BD6A1}" type="pres">
      <dgm:prSet presAssocID="{113590CE-9F62-4DD4-925F-A57FD4ADF9B9}" presName="desSpace" presStyleCnt="0"/>
      <dgm:spPr/>
    </dgm:pt>
    <dgm:pt modelId="{908F0015-B120-4BB4-94E5-3DA63D86843D}" type="pres">
      <dgm:prSet presAssocID="{8483F28D-7664-409A-B9E8-47803EAB02F9}" presName="desBackupLeftNorm" presStyleCnt="0"/>
      <dgm:spPr/>
    </dgm:pt>
    <dgm:pt modelId="{F254501A-2267-4DA2-99D5-1F7599E3D93D}" type="pres">
      <dgm:prSet presAssocID="{8483F28D-7664-409A-B9E8-47803EAB02F9}" presName="desComposite" presStyleCnt="0"/>
      <dgm:spPr/>
    </dgm:pt>
    <dgm:pt modelId="{D6B8A3E3-9098-4E23-8352-63DA4880AAE8}" type="pres">
      <dgm:prSet presAssocID="{8483F28D-7664-409A-B9E8-47803EAB02F9}" presName="desCircle" presStyleLbl="node1" presStyleIdx="1" presStyleCnt="8"/>
      <dgm:spPr/>
    </dgm:pt>
    <dgm:pt modelId="{16F382E5-E1B0-4325-99DD-BEA9B01E02D6}" type="pres">
      <dgm:prSet presAssocID="{8483F28D-7664-409A-B9E8-47803EAB02F9}" presName="chTx" presStyleLbl="revTx" presStyleIdx="3" presStyleCnt="18"/>
      <dgm:spPr/>
    </dgm:pt>
    <dgm:pt modelId="{46158690-65FC-46F9-BF5C-8A89200A38DB}" type="pres">
      <dgm:prSet presAssocID="{8483F28D-7664-409A-B9E8-47803EAB02F9}" presName="desTx" presStyleLbl="revTx" presStyleIdx="4" presStyleCnt="18">
        <dgm:presLayoutVars>
          <dgm:bulletEnabled val="1"/>
        </dgm:presLayoutVars>
      </dgm:prSet>
      <dgm:spPr/>
    </dgm:pt>
    <dgm:pt modelId="{15C7184F-6D77-4992-B2DD-38332320D6E1}" type="pres">
      <dgm:prSet presAssocID="{8483F28D-7664-409A-B9E8-47803EAB02F9}" presName="desBackupRightNorm" presStyleCnt="0"/>
      <dgm:spPr/>
    </dgm:pt>
    <dgm:pt modelId="{E94BD9D0-4334-4271-AD30-66D9D1585FAE}" type="pres">
      <dgm:prSet presAssocID="{B3A41A1C-0783-4C1B-9885-1A4B07A66E79}" presName="desSpace" presStyleCnt="0"/>
      <dgm:spPr/>
    </dgm:pt>
    <dgm:pt modelId="{091A5182-4356-4077-9EF7-80C67EF2B762}" type="pres">
      <dgm:prSet presAssocID="{86A896A0-A3D8-435B-B518-D56321728A21}" presName="desBackupLeftNorm" presStyleCnt="0"/>
      <dgm:spPr/>
    </dgm:pt>
    <dgm:pt modelId="{F611C61B-46A2-492F-83DC-254E228BF865}" type="pres">
      <dgm:prSet presAssocID="{86A896A0-A3D8-435B-B518-D56321728A21}" presName="desComposite" presStyleCnt="0"/>
      <dgm:spPr/>
    </dgm:pt>
    <dgm:pt modelId="{9FCBC885-1E8F-4DF9-84ED-277D314CF6EA}" type="pres">
      <dgm:prSet presAssocID="{86A896A0-A3D8-435B-B518-D56321728A21}" presName="desCircle" presStyleLbl="node1" presStyleIdx="2" presStyleCnt="8"/>
      <dgm:spPr/>
    </dgm:pt>
    <dgm:pt modelId="{970FC84F-215E-45C8-BF59-04F3487DA401}" type="pres">
      <dgm:prSet presAssocID="{86A896A0-A3D8-435B-B518-D56321728A21}" presName="chTx" presStyleLbl="revTx" presStyleIdx="5" presStyleCnt="18"/>
      <dgm:spPr/>
    </dgm:pt>
    <dgm:pt modelId="{9C67A26F-D234-435F-A3F8-10B3550D628A}" type="pres">
      <dgm:prSet presAssocID="{86A896A0-A3D8-435B-B518-D56321728A21}" presName="desTx" presStyleLbl="revTx" presStyleIdx="6" presStyleCnt="18">
        <dgm:presLayoutVars>
          <dgm:bulletEnabled val="1"/>
        </dgm:presLayoutVars>
      </dgm:prSet>
      <dgm:spPr/>
    </dgm:pt>
    <dgm:pt modelId="{0C03269D-4C1B-4EBB-8229-397DA6DB05ED}" type="pres">
      <dgm:prSet presAssocID="{86A896A0-A3D8-435B-B518-D56321728A21}" presName="desBackupRightNorm" presStyleCnt="0"/>
      <dgm:spPr/>
    </dgm:pt>
    <dgm:pt modelId="{5B138039-4CB9-4C06-A412-AB60C1C253A5}" type="pres">
      <dgm:prSet presAssocID="{DB780A77-FD18-456A-9F5E-B6663DEDA8DA}" presName="desSpace" presStyleCnt="0"/>
      <dgm:spPr/>
    </dgm:pt>
    <dgm:pt modelId="{83648DEB-BB83-4A14-9ABB-08632D6E8E15}" type="pres">
      <dgm:prSet presAssocID="{80464A58-C83F-4641-9BA3-AE2F14C29026}" presName="desBackupLeftNorm" presStyleCnt="0"/>
      <dgm:spPr/>
    </dgm:pt>
    <dgm:pt modelId="{38DDEB04-F63D-474C-B2E9-AB37E43D1C5A}" type="pres">
      <dgm:prSet presAssocID="{80464A58-C83F-4641-9BA3-AE2F14C29026}" presName="desComposite" presStyleCnt="0"/>
      <dgm:spPr/>
    </dgm:pt>
    <dgm:pt modelId="{F0B5835E-B6CE-4782-82CD-15C86E02F08B}" type="pres">
      <dgm:prSet presAssocID="{80464A58-C83F-4641-9BA3-AE2F14C29026}" presName="desCircle" presStyleLbl="node1" presStyleIdx="3" presStyleCnt="8"/>
      <dgm:spPr/>
    </dgm:pt>
    <dgm:pt modelId="{AD28757F-B8B9-457E-9A09-BF265ACA47A8}" type="pres">
      <dgm:prSet presAssocID="{80464A58-C83F-4641-9BA3-AE2F14C29026}" presName="chTx" presStyleLbl="revTx" presStyleIdx="7" presStyleCnt="18"/>
      <dgm:spPr/>
    </dgm:pt>
    <dgm:pt modelId="{DDD32B7B-2A15-48F4-9969-BF0591B51E1B}" type="pres">
      <dgm:prSet presAssocID="{80464A58-C83F-4641-9BA3-AE2F14C29026}" presName="desTx" presStyleLbl="revTx" presStyleIdx="8" presStyleCnt="18">
        <dgm:presLayoutVars>
          <dgm:bulletEnabled val="1"/>
        </dgm:presLayoutVars>
      </dgm:prSet>
      <dgm:spPr/>
    </dgm:pt>
    <dgm:pt modelId="{DC46E1FD-BBE5-4987-A063-50D8E5DF115D}" type="pres">
      <dgm:prSet presAssocID="{80464A58-C83F-4641-9BA3-AE2F14C29026}" presName="desBackupRightNorm" presStyleCnt="0"/>
      <dgm:spPr/>
    </dgm:pt>
    <dgm:pt modelId="{D605A9D2-655E-4D9A-973F-C9A375BAA3AD}" type="pres">
      <dgm:prSet presAssocID="{A98FD367-EE01-451B-B142-E5487CFF5407}" presName="desSpace" presStyleCnt="0"/>
      <dgm:spPr/>
    </dgm:pt>
    <dgm:pt modelId="{316A0DE2-E9CB-4852-BAF4-170C7ED028AE}" type="pres">
      <dgm:prSet presAssocID="{1EC1F03F-50DE-4F56-8CFD-B199F41A6C04}" presName="parComposite" presStyleCnt="0"/>
      <dgm:spPr/>
    </dgm:pt>
    <dgm:pt modelId="{C9CD3E95-8333-4E56-B86B-8F1681F2FF7F}" type="pres">
      <dgm:prSet presAssocID="{1EC1F03F-50DE-4F56-8CFD-B199F41A6C04}" presName="parBigCircle" presStyleLbl="node0" presStyleIdx="1" presStyleCnt="2"/>
      <dgm:spPr/>
    </dgm:pt>
    <dgm:pt modelId="{760046DF-8C6F-4FF5-824F-2975264A46B8}" type="pres">
      <dgm:prSet presAssocID="{1EC1F03F-50DE-4F56-8CFD-B199F41A6C04}" presName="parTx" presStyleLbl="revTx" presStyleIdx="9" presStyleCnt="18"/>
      <dgm:spPr/>
    </dgm:pt>
    <dgm:pt modelId="{81EB07AD-0AC0-497B-944C-6EEBF0BEEFD1}" type="pres">
      <dgm:prSet presAssocID="{1EC1F03F-50DE-4F56-8CFD-B199F41A6C04}" presName="bSpace" presStyleCnt="0"/>
      <dgm:spPr/>
    </dgm:pt>
    <dgm:pt modelId="{110E2C7F-99C2-4254-9B18-C7CFD41A20D7}" type="pres">
      <dgm:prSet presAssocID="{1EC1F03F-50DE-4F56-8CFD-B199F41A6C04}" presName="parBackupNorm" presStyleCnt="0"/>
      <dgm:spPr/>
    </dgm:pt>
    <dgm:pt modelId="{BBD0C1CA-26F6-42B9-B020-1CA58502665A}" type="pres">
      <dgm:prSet presAssocID="{09E5B8BD-D71C-4FFB-99FE-983F171BD2B1}" presName="parSpace" presStyleCnt="0"/>
      <dgm:spPr/>
    </dgm:pt>
    <dgm:pt modelId="{C205C5DE-40BD-4BC2-9DC7-91059BD6896B}" type="pres">
      <dgm:prSet presAssocID="{B2168293-719E-4BBB-B80B-7819DD7E91EF}" presName="desBackupLeftNorm" presStyleCnt="0"/>
      <dgm:spPr/>
    </dgm:pt>
    <dgm:pt modelId="{EC119FE0-0448-4DC3-A945-96996081CE3D}" type="pres">
      <dgm:prSet presAssocID="{B2168293-719E-4BBB-B80B-7819DD7E91EF}" presName="desComposite" presStyleCnt="0"/>
      <dgm:spPr/>
    </dgm:pt>
    <dgm:pt modelId="{84595423-4975-4A9F-9808-79309EF02986}" type="pres">
      <dgm:prSet presAssocID="{B2168293-719E-4BBB-B80B-7819DD7E91EF}" presName="desCircle" presStyleLbl="node1" presStyleIdx="4" presStyleCnt="8"/>
      <dgm:spPr/>
    </dgm:pt>
    <dgm:pt modelId="{37D2393B-C222-48A9-829F-0B9E14B9AF91}" type="pres">
      <dgm:prSet presAssocID="{B2168293-719E-4BBB-B80B-7819DD7E91EF}" presName="chTx" presStyleLbl="revTx" presStyleIdx="10" presStyleCnt="18"/>
      <dgm:spPr/>
    </dgm:pt>
    <dgm:pt modelId="{78AE3A04-254F-4EA8-9467-5D86F9D08380}" type="pres">
      <dgm:prSet presAssocID="{B2168293-719E-4BBB-B80B-7819DD7E91EF}" presName="desTx" presStyleLbl="revTx" presStyleIdx="11" presStyleCnt="18">
        <dgm:presLayoutVars>
          <dgm:bulletEnabled val="1"/>
        </dgm:presLayoutVars>
      </dgm:prSet>
      <dgm:spPr/>
    </dgm:pt>
    <dgm:pt modelId="{A36EE247-8CAA-4871-BAE4-3DFA86A61B05}" type="pres">
      <dgm:prSet presAssocID="{B2168293-719E-4BBB-B80B-7819DD7E91EF}" presName="desBackupRightNorm" presStyleCnt="0"/>
      <dgm:spPr/>
    </dgm:pt>
    <dgm:pt modelId="{82EC1255-2472-43C2-A8B2-FBF976F062B6}" type="pres">
      <dgm:prSet presAssocID="{F1F10647-A864-463D-9F3F-5AA4EFD3D8BE}" presName="desSpace" presStyleCnt="0"/>
      <dgm:spPr/>
    </dgm:pt>
    <dgm:pt modelId="{1CFABE1B-1733-42A7-9CAD-A79728E0A5C3}" type="pres">
      <dgm:prSet presAssocID="{C11B8FB2-09E7-4D57-87C7-CD52582A7CD2}" presName="desBackupLeftNorm" presStyleCnt="0"/>
      <dgm:spPr/>
    </dgm:pt>
    <dgm:pt modelId="{57875473-053B-4C05-8DCB-C8896D51DF05}" type="pres">
      <dgm:prSet presAssocID="{C11B8FB2-09E7-4D57-87C7-CD52582A7CD2}" presName="desComposite" presStyleCnt="0"/>
      <dgm:spPr/>
    </dgm:pt>
    <dgm:pt modelId="{6784FA74-E5C9-4ACA-B4B5-B0EF6A1C45AF}" type="pres">
      <dgm:prSet presAssocID="{C11B8FB2-09E7-4D57-87C7-CD52582A7CD2}" presName="desCircle" presStyleLbl="node1" presStyleIdx="5" presStyleCnt="8"/>
      <dgm:spPr/>
    </dgm:pt>
    <dgm:pt modelId="{000EF24F-4177-43F4-8561-425624747DA3}" type="pres">
      <dgm:prSet presAssocID="{C11B8FB2-09E7-4D57-87C7-CD52582A7CD2}" presName="chTx" presStyleLbl="revTx" presStyleIdx="12" presStyleCnt="18"/>
      <dgm:spPr/>
    </dgm:pt>
    <dgm:pt modelId="{03BC5E84-A34D-41AD-9D31-D7E2DCFC33C7}" type="pres">
      <dgm:prSet presAssocID="{C11B8FB2-09E7-4D57-87C7-CD52582A7CD2}" presName="desTx" presStyleLbl="revTx" presStyleIdx="13" presStyleCnt="18">
        <dgm:presLayoutVars>
          <dgm:bulletEnabled val="1"/>
        </dgm:presLayoutVars>
      </dgm:prSet>
      <dgm:spPr/>
    </dgm:pt>
    <dgm:pt modelId="{01D33A05-704E-4EDB-BA02-E53305FFAA01}" type="pres">
      <dgm:prSet presAssocID="{C11B8FB2-09E7-4D57-87C7-CD52582A7CD2}" presName="desBackupRightNorm" presStyleCnt="0"/>
      <dgm:spPr/>
    </dgm:pt>
    <dgm:pt modelId="{1E6A6FEE-23FC-40EA-B0F2-28E1C9821455}" type="pres">
      <dgm:prSet presAssocID="{6E71A710-A3C6-4225-B0CA-219F2308C26E}" presName="desSpace" presStyleCnt="0"/>
      <dgm:spPr/>
    </dgm:pt>
    <dgm:pt modelId="{989DBCAC-28A2-4CCC-9626-9B6EC71EC779}" type="pres">
      <dgm:prSet presAssocID="{A97CACB0-E3E6-4E75-A14C-8999816187D9}" presName="desBackupLeftNorm" presStyleCnt="0"/>
      <dgm:spPr/>
    </dgm:pt>
    <dgm:pt modelId="{78FEF233-9078-4D19-A417-81A8A899A954}" type="pres">
      <dgm:prSet presAssocID="{A97CACB0-E3E6-4E75-A14C-8999816187D9}" presName="desComposite" presStyleCnt="0"/>
      <dgm:spPr/>
    </dgm:pt>
    <dgm:pt modelId="{2D5676B2-F2D0-48E6-ABAB-4D52EFEDD57E}" type="pres">
      <dgm:prSet presAssocID="{A97CACB0-E3E6-4E75-A14C-8999816187D9}" presName="desCircle" presStyleLbl="node1" presStyleIdx="6" presStyleCnt="8"/>
      <dgm:spPr/>
    </dgm:pt>
    <dgm:pt modelId="{D6A3672A-7DBC-4420-B461-0D191FF00510}" type="pres">
      <dgm:prSet presAssocID="{A97CACB0-E3E6-4E75-A14C-8999816187D9}" presName="chTx" presStyleLbl="revTx" presStyleIdx="14" presStyleCnt="18"/>
      <dgm:spPr/>
    </dgm:pt>
    <dgm:pt modelId="{50C0A9A8-0F72-4573-A280-E9401703E9D7}" type="pres">
      <dgm:prSet presAssocID="{A97CACB0-E3E6-4E75-A14C-8999816187D9}" presName="desTx" presStyleLbl="revTx" presStyleIdx="15" presStyleCnt="18">
        <dgm:presLayoutVars>
          <dgm:bulletEnabled val="1"/>
        </dgm:presLayoutVars>
      </dgm:prSet>
      <dgm:spPr/>
    </dgm:pt>
    <dgm:pt modelId="{C9DE5E58-7F09-471F-B8F8-1E51214472C5}" type="pres">
      <dgm:prSet presAssocID="{A97CACB0-E3E6-4E75-A14C-8999816187D9}" presName="desBackupRightNorm" presStyleCnt="0"/>
      <dgm:spPr/>
    </dgm:pt>
    <dgm:pt modelId="{ACA4C7BB-96F1-406C-90C9-6CF65BACA2FE}" type="pres">
      <dgm:prSet presAssocID="{D595203C-F06A-4098-A4C9-2378944350C5}" presName="desSpace" presStyleCnt="0"/>
      <dgm:spPr/>
    </dgm:pt>
    <dgm:pt modelId="{E31B744D-2877-46E9-8434-78BFA75E2A48}" type="pres">
      <dgm:prSet presAssocID="{F149F0D7-74B8-4331-8AC2-BD5EF8314A5C}" presName="desBackupLeftNorm" presStyleCnt="0"/>
      <dgm:spPr/>
    </dgm:pt>
    <dgm:pt modelId="{5F57F7BC-35DF-4C8C-9C88-5523556D9024}" type="pres">
      <dgm:prSet presAssocID="{F149F0D7-74B8-4331-8AC2-BD5EF8314A5C}" presName="desComposite" presStyleCnt="0"/>
      <dgm:spPr/>
    </dgm:pt>
    <dgm:pt modelId="{4A1296B4-1A55-4404-85E1-2AB2B38154FC}" type="pres">
      <dgm:prSet presAssocID="{F149F0D7-74B8-4331-8AC2-BD5EF8314A5C}" presName="desCircle" presStyleLbl="node1" presStyleIdx="7" presStyleCnt="8"/>
      <dgm:spPr/>
    </dgm:pt>
    <dgm:pt modelId="{3718CA67-1DD9-4F10-AEC8-000B545EB896}" type="pres">
      <dgm:prSet presAssocID="{F149F0D7-74B8-4331-8AC2-BD5EF8314A5C}" presName="chTx" presStyleLbl="revTx" presStyleIdx="16" presStyleCnt="18"/>
      <dgm:spPr/>
    </dgm:pt>
    <dgm:pt modelId="{FE2F8355-5C60-4060-AFB6-272FDD2635A7}" type="pres">
      <dgm:prSet presAssocID="{F149F0D7-74B8-4331-8AC2-BD5EF8314A5C}" presName="desTx" presStyleLbl="revTx" presStyleIdx="17" presStyleCnt="18">
        <dgm:presLayoutVars>
          <dgm:bulletEnabled val="1"/>
        </dgm:presLayoutVars>
      </dgm:prSet>
      <dgm:spPr/>
    </dgm:pt>
    <dgm:pt modelId="{CF20C396-FA69-4F08-8349-800696296E5A}" type="pres">
      <dgm:prSet presAssocID="{F149F0D7-74B8-4331-8AC2-BD5EF8314A5C}" presName="desBackupRightNorm" presStyleCnt="0"/>
      <dgm:spPr/>
    </dgm:pt>
    <dgm:pt modelId="{1BF2BC0F-A98B-4177-B490-D6D1B8491D13}" type="pres">
      <dgm:prSet presAssocID="{37D86996-8C47-4523-9ECF-3B49C0AA9DDA}" presName="desSpace" presStyleCnt="0"/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F75D270F-ED4E-41AD-8E99-5EDED1870FAC}" type="presOf" srcId="{B2168293-719E-4BBB-B80B-7819DD7E91EF}" destId="{37D2393B-C222-48A9-829F-0B9E14B9AF91}" srcOrd="0" destOrd="0" presId="urn:microsoft.com/office/officeart/2008/layout/CircleAccentTimeline"/>
    <dgm:cxn modelId="{21F62A10-40FD-4658-A50A-5D4A39FCFDF8}" srcId="{E1F3BD4A-7A9A-4289-A5D4-DF9029B34315}" destId="{1EC1F03F-50DE-4F56-8CFD-B199F41A6C04}" srcOrd="1" destOrd="0" parTransId="{D0D4E715-56FC-4AA5-9B77-EC23A8FC7E39}" sibTransId="{09E5B8BD-D71C-4FFB-99FE-983F171BD2B1}"/>
    <dgm:cxn modelId="{CC32BD2F-0399-4217-9C51-A8FE0FDEF4D5}" srcId="{DCB0810E-E53A-4DDE-AB29-9F475ED4DBFF}" destId="{FFDE700D-E4AD-43E3-B0DF-21D610DB070C}" srcOrd="0" destOrd="0" parTransId="{5CAE0C97-AB97-4B65-B441-102B82308506}" sibTransId="{113590CE-9F62-4DD4-925F-A57FD4ADF9B9}"/>
    <dgm:cxn modelId="{9DF74533-404D-4CC0-8EDA-84AB431BAFC0}" type="presOf" srcId="{80464A58-C83F-4641-9BA3-AE2F14C29026}" destId="{AD28757F-B8B9-457E-9A09-BF265ACA47A8}" srcOrd="0" destOrd="0" presId="urn:microsoft.com/office/officeart/2008/layout/CircleAccentTimeline"/>
    <dgm:cxn modelId="{1619513D-D6B5-4DB6-9C72-9A2740D1F230}" srcId="{1EC1F03F-50DE-4F56-8CFD-B199F41A6C04}" destId="{C11B8FB2-09E7-4D57-87C7-CD52582A7CD2}" srcOrd="1" destOrd="0" parTransId="{55B8BDD4-7A83-41AA-B1F9-50BA653575AB}" sibTransId="{6E71A710-A3C6-4225-B0CA-219F2308C26E}"/>
    <dgm:cxn modelId="{1384813E-1834-4DE9-8008-7A1B4FB06D57}" type="presOf" srcId="{C11B8FB2-09E7-4D57-87C7-CD52582A7CD2}" destId="{000EF24F-4177-43F4-8561-425624747DA3}" srcOrd="0" destOrd="0" presId="urn:microsoft.com/office/officeart/2008/layout/CircleAccentTimeline"/>
    <dgm:cxn modelId="{AEF09B5F-8968-4F3D-895D-C16AB1355E5B}" type="presOf" srcId="{DCB0810E-E53A-4DDE-AB29-9F475ED4DBFF}" destId="{4F555E96-6AA4-48A8-AE19-E4BC8F59B642}" srcOrd="0" destOrd="0" presId="urn:microsoft.com/office/officeart/2008/layout/CircleAccentTimeline"/>
    <dgm:cxn modelId="{93173063-5470-4B91-9E34-9AE0700317C5}" srcId="{1EC1F03F-50DE-4F56-8CFD-B199F41A6C04}" destId="{A97CACB0-E3E6-4E75-A14C-8999816187D9}" srcOrd="2" destOrd="0" parTransId="{459ECE9B-C9BC-48AE-802D-F03BE6008AEC}" sibTransId="{D595203C-F06A-4098-A4C9-2378944350C5}"/>
    <dgm:cxn modelId="{47D24D71-04E5-4BB9-8F80-FB7B9BD31E9E}" type="presOf" srcId="{E1F3BD4A-7A9A-4289-A5D4-DF9029B34315}" destId="{F10265B5-8048-4357-BE44-DAB1E4548DFA}" srcOrd="0" destOrd="0" presId="urn:microsoft.com/office/officeart/2008/layout/CircleAccentTimeline"/>
    <dgm:cxn modelId="{DAD27356-A0BB-4627-8415-4FA47D56FFF4}" srcId="{DCB0810E-E53A-4DDE-AB29-9F475ED4DBFF}" destId="{8483F28D-7664-409A-B9E8-47803EAB02F9}" srcOrd="1" destOrd="0" parTransId="{541D2674-1029-4B30-9D6E-3F49315CC16D}" sibTransId="{B3A41A1C-0783-4C1B-9885-1A4B07A66E79}"/>
    <dgm:cxn modelId="{DD062279-9267-4762-902A-8C62522AD8D7}" type="presOf" srcId="{A97CACB0-E3E6-4E75-A14C-8999816187D9}" destId="{D6A3672A-7DBC-4420-B461-0D191FF00510}" srcOrd="0" destOrd="0" presId="urn:microsoft.com/office/officeart/2008/layout/CircleAccentTimeline"/>
    <dgm:cxn modelId="{EA55F093-8D4B-4535-BD54-173F92A19C1D}" type="presOf" srcId="{8483F28D-7664-409A-B9E8-47803EAB02F9}" destId="{16F382E5-E1B0-4325-99DD-BEA9B01E02D6}" srcOrd="0" destOrd="0" presId="urn:microsoft.com/office/officeart/2008/layout/CircleAccentTimeline"/>
    <dgm:cxn modelId="{392AF6A7-9AD0-454F-A077-5F6947011DBF}" srcId="{1EC1F03F-50DE-4F56-8CFD-B199F41A6C04}" destId="{F149F0D7-74B8-4331-8AC2-BD5EF8314A5C}" srcOrd="3" destOrd="0" parTransId="{83AD3101-993E-42DA-8F72-D402AE8101EA}" sibTransId="{37D86996-8C47-4523-9ECF-3B49C0AA9DDA}"/>
    <dgm:cxn modelId="{E462D6B2-26A2-4DAC-B732-7BDB20FB80B0}" type="presOf" srcId="{1EC1F03F-50DE-4F56-8CFD-B199F41A6C04}" destId="{760046DF-8C6F-4FF5-824F-2975264A46B8}" srcOrd="0" destOrd="0" presId="urn:microsoft.com/office/officeart/2008/layout/CircleAccentTimeline"/>
    <dgm:cxn modelId="{A2B885B4-6BBB-449D-AFDC-DE39679D1F8C}" srcId="{1EC1F03F-50DE-4F56-8CFD-B199F41A6C04}" destId="{B2168293-719E-4BBB-B80B-7819DD7E91EF}" srcOrd="0" destOrd="0" parTransId="{903CD768-AFA2-4768-850F-2C52E61EF506}" sibTransId="{F1F10647-A864-463D-9F3F-5AA4EFD3D8BE}"/>
    <dgm:cxn modelId="{164ED7C7-9A65-481D-8218-FE0CD5AE9B3F}" type="presOf" srcId="{FFDE700D-E4AD-43E3-B0DF-21D610DB070C}" destId="{B398B984-668F-4FE8-8335-0FCA84EE8116}" srcOrd="0" destOrd="0" presId="urn:microsoft.com/office/officeart/2008/layout/CircleAccentTimeline"/>
    <dgm:cxn modelId="{CAB004C9-098F-4358-9ADB-95F746910C07}" srcId="{DCB0810E-E53A-4DDE-AB29-9F475ED4DBFF}" destId="{80464A58-C83F-4641-9BA3-AE2F14C29026}" srcOrd="3" destOrd="0" parTransId="{92ADD4B7-66C4-467C-9B5B-DF3CED48D6B9}" sibTransId="{A98FD367-EE01-451B-B142-E5487CFF5407}"/>
    <dgm:cxn modelId="{55DB76DC-9711-4678-A061-C59102871F05}" type="presOf" srcId="{F149F0D7-74B8-4331-8AC2-BD5EF8314A5C}" destId="{3718CA67-1DD9-4F10-AEC8-000B545EB896}" srcOrd="0" destOrd="0" presId="urn:microsoft.com/office/officeart/2008/layout/CircleAccentTimeline"/>
    <dgm:cxn modelId="{2264D0F4-761B-4321-A63F-AEFAF302FDF1}" srcId="{DCB0810E-E53A-4DDE-AB29-9F475ED4DBFF}" destId="{86A896A0-A3D8-435B-B518-D56321728A21}" srcOrd="2" destOrd="0" parTransId="{8F2C7F62-25FC-497F-9600-B1205044F3AB}" sibTransId="{DB780A77-FD18-456A-9F5E-B6663DEDA8DA}"/>
    <dgm:cxn modelId="{B585BBFB-ADE8-42FB-9B83-43E268D5843F}" type="presOf" srcId="{86A896A0-A3D8-435B-B518-D56321728A21}" destId="{970FC84F-215E-45C8-BF59-04F3487DA401}" srcOrd="0" destOrd="0" presId="urn:microsoft.com/office/officeart/2008/layout/CircleAccentTimeline"/>
    <dgm:cxn modelId="{ADE38725-6F0E-450D-A44C-0D9CAC0A88A9}" type="presParOf" srcId="{F10265B5-8048-4357-BE44-DAB1E4548DFA}" destId="{A491F1B3-5871-471A-B70F-CE4447488BEF}" srcOrd="0" destOrd="0" presId="urn:microsoft.com/office/officeart/2008/layout/CircleAccentTimeline"/>
    <dgm:cxn modelId="{306CF7A6-D20C-4D56-BC24-95477F79F845}" type="presParOf" srcId="{A491F1B3-5871-471A-B70F-CE4447488BEF}" destId="{16E9E29C-980F-4B75-8F74-95DDC820A024}" srcOrd="0" destOrd="0" presId="urn:microsoft.com/office/officeart/2008/layout/CircleAccentTimeline"/>
    <dgm:cxn modelId="{B70378B0-647A-4C8A-A394-A768910A8D03}" type="presParOf" srcId="{A491F1B3-5871-471A-B70F-CE4447488BEF}" destId="{4F555E96-6AA4-48A8-AE19-E4BC8F59B642}" srcOrd="1" destOrd="0" presId="urn:microsoft.com/office/officeart/2008/layout/CircleAccentTimeline"/>
    <dgm:cxn modelId="{47D9ECE7-3B41-4717-A982-5FD171C510D8}" type="presParOf" srcId="{A491F1B3-5871-471A-B70F-CE4447488BEF}" destId="{686BFFD1-5446-47BA-B46B-22EE66F2C5C0}" srcOrd="2" destOrd="0" presId="urn:microsoft.com/office/officeart/2008/layout/CircleAccentTimeline"/>
    <dgm:cxn modelId="{0ED2CC57-2C47-422E-9FDC-3C2A17902502}" type="presParOf" srcId="{F10265B5-8048-4357-BE44-DAB1E4548DFA}" destId="{87618D99-FC02-479D-B597-E0F0FA778E63}" srcOrd="1" destOrd="0" presId="urn:microsoft.com/office/officeart/2008/layout/CircleAccentTimeline"/>
    <dgm:cxn modelId="{5982FA20-6585-4ED1-A55D-1102D226BA5D}" type="presParOf" srcId="{F10265B5-8048-4357-BE44-DAB1E4548DFA}" destId="{DCA93BF2-2C7C-41B5-91E9-2F03944CA562}" srcOrd="2" destOrd="0" presId="urn:microsoft.com/office/officeart/2008/layout/CircleAccentTimeline"/>
    <dgm:cxn modelId="{7A9B1532-0879-4373-86A0-B65EE29786BA}" type="presParOf" srcId="{F10265B5-8048-4357-BE44-DAB1E4548DFA}" destId="{FCB9BBC2-75DF-4BE1-9262-68691367BF1A}" srcOrd="3" destOrd="0" presId="urn:microsoft.com/office/officeart/2008/layout/CircleAccentTimeline"/>
    <dgm:cxn modelId="{D3E64185-AE04-4709-995C-48137E3C0C1B}" type="presParOf" srcId="{F10265B5-8048-4357-BE44-DAB1E4548DFA}" destId="{41AF24C3-A180-4F9E-A8B9-4E744764B2F1}" srcOrd="4" destOrd="0" presId="urn:microsoft.com/office/officeart/2008/layout/CircleAccentTimeline"/>
    <dgm:cxn modelId="{5962EC97-4CAB-49E3-97EA-74B9F66E451C}" type="presParOf" srcId="{41AF24C3-A180-4F9E-A8B9-4E744764B2F1}" destId="{AB9F13FD-C553-4A5F-9ED2-106D3D181701}" srcOrd="0" destOrd="0" presId="urn:microsoft.com/office/officeart/2008/layout/CircleAccentTimeline"/>
    <dgm:cxn modelId="{2F6EA6D9-6889-4317-A5A3-0E90891F9033}" type="presParOf" srcId="{41AF24C3-A180-4F9E-A8B9-4E744764B2F1}" destId="{B398B984-668F-4FE8-8335-0FCA84EE8116}" srcOrd="1" destOrd="0" presId="urn:microsoft.com/office/officeart/2008/layout/CircleAccentTimeline"/>
    <dgm:cxn modelId="{3FF1622E-C257-4EE3-B3C7-DBF61820EC5E}" type="presParOf" srcId="{41AF24C3-A180-4F9E-A8B9-4E744764B2F1}" destId="{C3515B6E-4F3D-480A-B428-40532E25F72A}" srcOrd="2" destOrd="0" presId="urn:microsoft.com/office/officeart/2008/layout/CircleAccentTimeline"/>
    <dgm:cxn modelId="{877AF3ED-EDB2-42C3-9806-6C6BE83FCFAA}" type="presParOf" srcId="{F10265B5-8048-4357-BE44-DAB1E4548DFA}" destId="{6A4696E4-F7E1-47B7-85C3-E139C927A2B0}" srcOrd="5" destOrd="0" presId="urn:microsoft.com/office/officeart/2008/layout/CircleAccentTimeline"/>
    <dgm:cxn modelId="{7E3DF1AE-6C13-4A92-9332-3CFB1E5724B1}" type="presParOf" srcId="{F10265B5-8048-4357-BE44-DAB1E4548DFA}" destId="{4DC58771-3726-493D-A9B9-700EFF9BD6A1}" srcOrd="6" destOrd="0" presId="urn:microsoft.com/office/officeart/2008/layout/CircleAccentTimeline"/>
    <dgm:cxn modelId="{7CCCB920-0FF9-4C88-A9EF-D34B7AE1FF83}" type="presParOf" srcId="{F10265B5-8048-4357-BE44-DAB1E4548DFA}" destId="{908F0015-B120-4BB4-94E5-3DA63D86843D}" srcOrd="7" destOrd="0" presId="urn:microsoft.com/office/officeart/2008/layout/CircleAccentTimeline"/>
    <dgm:cxn modelId="{69BA56DD-301F-4C8E-9B83-9558AC9D4EAE}" type="presParOf" srcId="{F10265B5-8048-4357-BE44-DAB1E4548DFA}" destId="{F254501A-2267-4DA2-99D5-1F7599E3D93D}" srcOrd="8" destOrd="0" presId="urn:microsoft.com/office/officeart/2008/layout/CircleAccentTimeline"/>
    <dgm:cxn modelId="{995AF4ED-5EB3-490A-A34E-ABC56AE5AF4F}" type="presParOf" srcId="{F254501A-2267-4DA2-99D5-1F7599E3D93D}" destId="{D6B8A3E3-9098-4E23-8352-63DA4880AAE8}" srcOrd="0" destOrd="0" presId="urn:microsoft.com/office/officeart/2008/layout/CircleAccentTimeline"/>
    <dgm:cxn modelId="{6DD634DA-D62E-4E14-8D65-8B90C4B84825}" type="presParOf" srcId="{F254501A-2267-4DA2-99D5-1F7599E3D93D}" destId="{16F382E5-E1B0-4325-99DD-BEA9B01E02D6}" srcOrd="1" destOrd="0" presId="urn:microsoft.com/office/officeart/2008/layout/CircleAccentTimeline"/>
    <dgm:cxn modelId="{553016FC-9281-4C22-A6F9-15C0A219C756}" type="presParOf" srcId="{F254501A-2267-4DA2-99D5-1F7599E3D93D}" destId="{46158690-65FC-46F9-BF5C-8A89200A38DB}" srcOrd="2" destOrd="0" presId="urn:microsoft.com/office/officeart/2008/layout/CircleAccentTimeline"/>
    <dgm:cxn modelId="{C9E98E8F-6D68-47C9-918A-564D08B75378}" type="presParOf" srcId="{F10265B5-8048-4357-BE44-DAB1E4548DFA}" destId="{15C7184F-6D77-4992-B2DD-38332320D6E1}" srcOrd="9" destOrd="0" presId="urn:microsoft.com/office/officeart/2008/layout/CircleAccentTimeline"/>
    <dgm:cxn modelId="{2A4D08FA-0194-4383-BB0E-E19CD8186A32}" type="presParOf" srcId="{F10265B5-8048-4357-BE44-DAB1E4548DFA}" destId="{E94BD9D0-4334-4271-AD30-66D9D1585FAE}" srcOrd="10" destOrd="0" presId="urn:microsoft.com/office/officeart/2008/layout/CircleAccentTimeline"/>
    <dgm:cxn modelId="{3690C241-FDA3-4E59-A8EF-120FEFA2FBF7}" type="presParOf" srcId="{F10265B5-8048-4357-BE44-DAB1E4548DFA}" destId="{091A5182-4356-4077-9EF7-80C67EF2B762}" srcOrd="11" destOrd="0" presId="urn:microsoft.com/office/officeart/2008/layout/CircleAccentTimeline"/>
    <dgm:cxn modelId="{881D8E2A-22C7-4AFF-8EF1-B3C2C5966242}" type="presParOf" srcId="{F10265B5-8048-4357-BE44-DAB1E4548DFA}" destId="{F611C61B-46A2-492F-83DC-254E228BF865}" srcOrd="12" destOrd="0" presId="urn:microsoft.com/office/officeart/2008/layout/CircleAccentTimeline"/>
    <dgm:cxn modelId="{2F1D09B2-ECAF-46B7-9D51-F80E03B1723B}" type="presParOf" srcId="{F611C61B-46A2-492F-83DC-254E228BF865}" destId="{9FCBC885-1E8F-4DF9-84ED-277D314CF6EA}" srcOrd="0" destOrd="0" presId="urn:microsoft.com/office/officeart/2008/layout/CircleAccentTimeline"/>
    <dgm:cxn modelId="{4933A5CA-1459-4F3F-84AB-8DDBBD81899B}" type="presParOf" srcId="{F611C61B-46A2-492F-83DC-254E228BF865}" destId="{970FC84F-215E-45C8-BF59-04F3487DA401}" srcOrd="1" destOrd="0" presId="urn:microsoft.com/office/officeart/2008/layout/CircleAccentTimeline"/>
    <dgm:cxn modelId="{B098F739-A27A-49BE-8E61-4FACD5F889FD}" type="presParOf" srcId="{F611C61B-46A2-492F-83DC-254E228BF865}" destId="{9C67A26F-D234-435F-A3F8-10B3550D628A}" srcOrd="2" destOrd="0" presId="urn:microsoft.com/office/officeart/2008/layout/CircleAccentTimeline"/>
    <dgm:cxn modelId="{8025138A-134F-44DB-AC8A-EE051965540C}" type="presParOf" srcId="{F10265B5-8048-4357-BE44-DAB1E4548DFA}" destId="{0C03269D-4C1B-4EBB-8229-397DA6DB05ED}" srcOrd="13" destOrd="0" presId="urn:microsoft.com/office/officeart/2008/layout/CircleAccentTimeline"/>
    <dgm:cxn modelId="{29D4AD27-B277-4F30-9FD8-B6FE04FC17DD}" type="presParOf" srcId="{F10265B5-8048-4357-BE44-DAB1E4548DFA}" destId="{5B138039-4CB9-4C06-A412-AB60C1C253A5}" srcOrd="14" destOrd="0" presId="urn:microsoft.com/office/officeart/2008/layout/CircleAccentTimeline"/>
    <dgm:cxn modelId="{C44E3B5B-9058-4715-86B7-496663485848}" type="presParOf" srcId="{F10265B5-8048-4357-BE44-DAB1E4548DFA}" destId="{83648DEB-BB83-4A14-9ABB-08632D6E8E15}" srcOrd="15" destOrd="0" presId="urn:microsoft.com/office/officeart/2008/layout/CircleAccentTimeline"/>
    <dgm:cxn modelId="{ADB2C433-F027-45C2-A4F6-54870C8C70E9}" type="presParOf" srcId="{F10265B5-8048-4357-BE44-DAB1E4548DFA}" destId="{38DDEB04-F63D-474C-B2E9-AB37E43D1C5A}" srcOrd="16" destOrd="0" presId="urn:microsoft.com/office/officeart/2008/layout/CircleAccentTimeline"/>
    <dgm:cxn modelId="{62649945-5E10-44C1-8259-65F8111CE7BB}" type="presParOf" srcId="{38DDEB04-F63D-474C-B2E9-AB37E43D1C5A}" destId="{F0B5835E-B6CE-4782-82CD-15C86E02F08B}" srcOrd="0" destOrd="0" presId="urn:microsoft.com/office/officeart/2008/layout/CircleAccentTimeline"/>
    <dgm:cxn modelId="{649DE30C-F67F-4CD0-9453-2B36BF374523}" type="presParOf" srcId="{38DDEB04-F63D-474C-B2E9-AB37E43D1C5A}" destId="{AD28757F-B8B9-457E-9A09-BF265ACA47A8}" srcOrd="1" destOrd="0" presId="urn:microsoft.com/office/officeart/2008/layout/CircleAccentTimeline"/>
    <dgm:cxn modelId="{AACC6D85-10D4-4C2E-9227-70304E5388AF}" type="presParOf" srcId="{38DDEB04-F63D-474C-B2E9-AB37E43D1C5A}" destId="{DDD32B7B-2A15-48F4-9969-BF0591B51E1B}" srcOrd="2" destOrd="0" presId="urn:microsoft.com/office/officeart/2008/layout/CircleAccentTimeline"/>
    <dgm:cxn modelId="{026539F7-6AFB-4079-A384-E36067E50C2A}" type="presParOf" srcId="{F10265B5-8048-4357-BE44-DAB1E4548DFA}" destId="{DC46E1FD-BBE5-4987-A063-50D8E5DF115D}" srcOrd="17" destOrd="0" presId="urn:microsoft.com/office/officeart/2008/layout/CircleAccentTimeline"/>
    <dgm:cxn modelId="{A0A4F97B-6AE2-4D29-87F9-A241A4A92449}" type="presParOf" srcId="{F10265B5-8048-4357-BE44-DAB1E4548DFA}" destId="{D605A9D2-655E-4D9A-973F-C9A375BAA3AD}" srcOrd="18" destOrd="0" presId="urn:microsoft.com/office/officeart/2008/layout/CircleAccentTimeline"/>
    <dgm:cxn modelId="{B5E333A6-0246-4AE0-888B-94D5BAAF3E55}" type="presParOf" srcId="{F10265B5-8048-4357-BE44-DAB1E4548DFA}" destId="{316A0DE2-E9CB-4852-BAF4-170C7ED028AE}" srcOrd="19" destOrd="0" presId="urn:microsoft.com/office/officeart/2008/layout/CircleAccentTimeline"/>
    <dgm:cxn modelId="{E975710A-E556-4DF9-A8F2-FEBC32FC8457}" type="presParOf" srcId="{316A0DE2-E9CB-4852-BAF4-170C7ED028AE}" destId="{C9CD3E95-8333-4E56-B86B-8F1681F2FF7F}" srcOrd="0" destOrd="0" presId="urn:microsoft.com/office/officeart/2008/layout/CircleAccentTimeline"/>
    <dgm:cxn modelId="{10FE6239-D8BE-4599-AD31-0103AA548885}" type="presParOf" srcId="{316A0DE2-E9CB-4852-BAF4-170C7ED028AE}" destId="{760046DF-8C6F-4FF5-824F-2975264A46B8}" srcOrd="1" destOrd="0" presId="urn:microsoft.com/office/officeart/2008/layout/CircleAccentTimeline"/>
    <dgm:cxn modelId="{247C1B3D-3E54-47D5-9454-13B97ADB717A}" type="presParOf" srcId="{316A0DE2-E9CB-4852-BAF4-170C7ED028AE}" destId="{81EB07AD-0AC0-497B-944C-6EEBF0BEEFD1}" srcOrd="2" destOrd="0" presId="urn:microsoft.com/office/officeart/2008/layout/CircleAccentTimeline"/>
    <dgm:cxn modelId="{303BB01B-6751-4518-9787-7DF78CC47F8D}" type="presParOf" srcId="{F10265B5-8048-4357-BE44-DAB1E4548DFA}" destId="{110E2C7F-99C2-4254-9B18-C7CFD41A20D7}" srcOrd="20" destOrd="0" presId="urn:microsoft.com/office/officeart/2008/layout/CircleAccentTimeline"/>
    <dgm:cxn modelId="{D0893E49-FEC0-494F-BAE6-F6DAAF121543}" type="presParOf" srcId="{F10265B5-8048-4357-BE44-DAB1E4548DFA}" destId="{BBD0C1CA-26F6-42B9-B020-1CA58502665A}" srcOrd="21" destOrd="0" presId="urn:microsoft.com/office/officeart/2008/layout/CircleAccentTimeline"/>
    <dgm:cxn modelId="{FDB6ECBD-2A5F-49B7-A5A9-F59FADE85EC9}" type="presParOf" srcId="{F10265B5-8048-4357-BE44-DAB1E4548DFA}" destId="{C205C5DE-40BD-4BC2-9DC7-91059BD6896B}" srcOrd="22" destOrd="0" presId="urn:microsoft.com/office/officeart/2008/layout/CircleAccentTimeline"/>
    <dgm:cxn modelId="{2EE0A762-861E-4349-99D1-B9189BF035DA}" type="presParOf" srcId="{F10265B5-8048-4357-BE44-DAB1E4548DFA}" destId="{EC119FE0-0448-4DC3-A945-96996081CE3D}" srcOrd="23" destOrd="0" presId="urn:microsoft.com/office/officeart/2008/layout/CircleAccentTimeline"/>
    <dgm:cxn modelId="{949C4F2D-FB5E-4EC7-B45C-3C20C5D0A77E}" type="presParOf" srcId="{EC119FE0-0448-4DC3-A945-96996081CE3D}" destId="{84595423-4975-4A9F-9808-79309EF02986}" srcOrd="0" destOrd="0" presId="urn:microsoft.com/office/officeart/2008/layout/CircleAccentTimeline"/>
    <dgm:cxn modelId="{3FC3A419-2C18-458D-BD31-4D9D6F7B31B3}" type="presParOf" srcId="{EC119FE0-0448-4DC3-A945-96996081CE3D}" destId="{37D2393B-C222-48A9-829F-0B9E14B9AF91}" srcOrd="1" destOrd="0" presId="urn:microsoft.com/office/officeart/2008/layout/CircleAccentTimeline"/>
    <dgm:cxn modelId="{559AF734-29AF-47B9-A1A4-2F4FBBB57071}" type="presParOf" srcId="{EC119FE0-0448-4DC3-A945-96996081CE3D}" destId="{78AE3A04-254F-4EA8-9467-5D86F9D08380}" srcOrd="2" destOrd="0" presId="urn:microsoft.com/office/officeart/2008/layout/CircleAccentTimeline"/>
    <dgm:cxn modelId="{91006B3F-AE78-4161-A914-7E3E9E3059A0}" type="presParOf" srcId="{F10265B5-8048-4357-BE44-DAB1E4548DFA}" destId="{A36EE247-8CAA-4871-BAE4-3DFA86A61B05}" srcOrd="24" destOrd="0" presId="urn:microsoft.com/office/officeart/2008/layout/CircleAccentTimeline"/>
    <dgm:cxn modelId="{605B1416-75AC-4301-B9B5-1EE1F31913F6}" type="presParOf" srcId="{F10265B5-8048-4357-BE44-DAB1E4548DFA}" destId="{82EC1255-2472-43C2-A8B2-FBF976F062B6}" srcOrd="25" destOrd="0" presId="urn:microsoft.com/office/officeart/2008/layout/CircleAccentTimeline"/>
    <dgm:cxn modelId="{AB0FB78C-DA09-49CD-BA89-1758C9DD17FF}" type="presParOf" srcId="{F10265B5-8048-4357-BE44-DAB1E4548DFA}" destId="{1CFABE1B-1733-42A7-9CAD-A79728E0A5C3}" srcOrd="26" destOrd="0" presId="urn:microsoft.com/office/officeart/2008/layout/CircleAccentTimeline"/>
    <dgm:cxn modelId="{9FEE524D-FB93-4D1B-A49A-1354A01460F2}" type="presParOf" srcId="{F10265B5-8048-4357-BE44-DAB1E4548DFA}" destId="{57875473-053B-4C05-8DCB-C8896D51DF05}" srcOrd="27" destOrd="0" presId="urn:microsoft.com/office/officeart/2008/layout/CircleAccentTimeline"/>
    <dgm:cxn modelId="{A191C21A-7C7F-430F-A463-2E624AAADCD9}" type="presParOf" srcId="{57875473-053B-4C05-8DCB-C8896D51DF05}" destId="{6784FA74-E5C9-4ACA-B4B5-B0EF6A1C45AF}" srcOrd="0" destOrd="0" presId="urn:microsoft.com/office/officeart/2008/layout/CircleAccentTimeline"/>
    <dgm:cxn modelId="{58DC0D30-4217-45DC-B133-5C4929AA3597}" type="presParOf" srcId="{57875473-053B-4C05-8DCB-C8896D51DF05}" destId="{000EF24F-4177-43F4-8561-425624747DA3}" srcOrd="1" destOrd="0" presId="urn:microsoft.com/office/officeart/2008/layout/CircleAccentTimeline"/>
    <dgm:cxn modelId="{737D1FE6-67E9-4D87-99C9-685921357214}" type="presParOf" srcId="{57875473-053B-4C05-8DCB-C8896D51DF05}" destId="{03BC5E84-A34D-41AD-9D31-D7E2DCFC33C7}" srcOrd="2" destOrd="0" presId="urn:microsoft.com/office/officeart/2008/layout/CircleAccentTimeline"/>
    <dgm:cxn modelId="{ABF2E785-CF7E-4E48-9805-D41EDA27A138}" type="presParOf" srcId="{F10265B5-8048-4357-BE44-DAB1E4548DFA}" destId="{01D33A05-704E-4EDB-BA02-E53305FFAA01}" srcOrd="28" destOrd="0" presId="urn:microsoft.com/office/officeart/2008/layout/CircleAccentTimeline"/>
    <dgm:cxn modelId="{131C00CA-E00C-4439-9364-9A9445BD0B93}" type="presParOf" srcId="{F10265B5-8048-4357-BE44-DAB1E4548DFA}" destId="{1E6A6FEE-23FC-40EA-B0F2-28E1C9821455}" srcOrd="29" destOrd="0" presId="urn:microsoft.com/office/officeart/2008/layout/CircleAccentTimeline"/>
    <dgm:cxn modelId="{A80643E7-BD68-4D5F-A983-B11F36D173A4}" type="presParOf" srcId="{F10265B5-8048-4357-BE44-DAB1E4548DFA}" destId="{989DBCAC-28A2-4CCC-9626-9B6EC71EC779}" srcOrd="30" destOrd="0" presId="urn:microsoft.com/office/officeart/2008/layout/CircleAccentTimeline"/>
    <dgm:cxn modelId="{17BC3E8D-B133-41EE-BD05-451EE65D685A}" type="presParOf" srcId="{F10265B5-8048-4357-BE44-DAB1E4548DFA}" destId="{78FEF233-9078-4D19-A417-81A8A899A954}" srcOrd="31" destOrd="0" presId="urn:microsoft.com/office/officeart/2008/layout/CircleAccentTimeline"/>
    <dgm:cxn modelId="{14A0A045-8B11-43A6-ADFE-218CCD479252}" type="presParOf" srcId="{78FEF233-9078-4D19-A417-81A8A899A954}" destId="{2D5676B2-F2D0-48E6-ABAB-4D52EFEDD57E}" srcOrd="0" destOrd="0" presId="urn:microsoft.com/office/officeart/2008/layout/CircleAccentTimeline"/>
    <dgm:cxn modelId="{26ED77A3-25B1-4FFA-A119-8276C46865C6}" type="presParOf" srcId="{78FEF233-9078-4D19-A417-81A8A899A954}" destId="{D6A3672A-7DBC-4420-B461-0D191FF00510}" srcOrd="1" destOrd="0" presId="urn:microsoft.com/office/officeart/2008/layout/CircleAccentTimeline"/>
    <dgm:cxn modelId="{11AEE3EB-5358-49BD-BEE9-AAA4D9F2E59A}" type="presParOf" srcId="{78FEF233-9078-4D19-A417-81A8A899A954}" destId="{50C0A9A8-0F72-4573-A280-E9401703E9D7}" srcOrd="2" destOrd="0" presId="urn:microsoft.com/office/officeart/2008/layout/CircleAccentTimeline"/>
    <dgm:cxn modelId="{90086B08-F096-42A5-A25C-455DDC185E7C}" type="presParOf" srcId="{F10265B5-8048-4357-BE44-DAB1E4548DFA}" destId="{C9DE5E58-7F09-471F-B8F8-1E51214472C5}" srcOrd="32" destOrd="0" presId="urn:microsoft.com/office/officeart/2008/layout/CircleAccentTimeline"/>
    <dgm:cxn modelId="{4CC1AAEC-6C40-4D21-B300-C2043F3A9BD7}" type="presParOf" srcId="{F10265B5-8048-4357-BE44-DAB1E4548DFA}" destId="{ACA4C7BB-96F1-406C-90C9-6CF65BACA2FE}" srcOrd="33" destOrd="0" presId="urn:microsoft.com/office/officeart/2008/layout/CircleAccentTimeline"/>
    <dgm:cxn modelId="{90803783-82A5-4629-9649-6D75D21516EB}" type="presParOf" srcId="{F10265B5-8048-4357-BE44-DAB1E4548DFA}" destId="{E31B744D-2877-46E9-8434-78BFA75E2A48}" srcOrd="34" destOrd="0" presId="urn:microsoft.com/office/officeart/2008/layout/CircleAccentTimeline"/>
    <dgm:cxn modelId="{FEB3D1F4-4481-4364-929F-2BDF3C378CEA}" type="presParOf" srcId="{F10265B5-8048-4357-BE44-DAB1E4548DFA}" destId="{5F57F7BC-35DF-4C8C-9C88-5523556D9024}" srcOrd="35" destOrd="0" presId="urn:microsoft.com/office/officeart/2008/layout/CircleAccentTimeline"/>
    <dgm:cxn modelId="{33B7F831-E846-415F-A72A-A4AE491BD344}" type="presParOf" srcId="{5F57F7BC-35DF-4C8C-9C88-5523556D9024}" destId="{4A1296B4-1A55-4404-85E1-2AB2B38154FC}" srcOrd="0" destOrd="0" presId="urn:microsoft.com/office/officeart/2008/layout/CircleAccentTimeline"/>
    <dgm:cxn modelId="{E395E750-2472-4910-8726-73E2F7EBD66D}" type="presParOf" srcId="{5F57F7BC-35DF-4C8C-9C88-5523556D9024}" destId="{3718CA67-1DD9-4F10-AEC8-000B545EB896}" srcOrd="1" destOrd="0" presId="urn:microsoft.com/office/officeart/2008/layout/CircleAccentTimeline"/>
    <dgm:cxn modelId="{9D7C0EC7-0DF8-4F0B-90CA-426B2D58A2E4}" type="presParOf" srcId="{5F57F7BC-35DF-4C8C-9C88-5523556D9024}" destId="{FE2F8355-5C60-4060-AFB6-272FDD2635A7}" srcOrd="2" destOrd="0" presId="urn:microsoft.com/office/officeart/2008/layout/CircleAccentTimeline"/>
    <dgm:cxn modelId="{4497F494-64A3-41A9-BC20-F1A7D270DE5D}" type="presParOf" srcId="{F10265B5-8048-4357-BE44-DAB1E4548DFA}" destId="{CF20C396-FA69-4F08-8349-800696296E5A}" srcOrd="36" destOrd="0" presId="urn:microsoft.com/office/officeart/2008/layout/CircleAccentTimeline"/>
    <dgm:cxn modelId="{82B1BBB3-1242-4C81-A79B-B7047221B7E5}" type="presParOf" srcId="{F10265B5-8048-4357-BE44-DAB1E4548DFA}" destId="{1BF2BC0F-A98B-4177-B490-D6D1B8491D13}" srcOrd="3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200" b="1" i="1" dirty="0">
              <a:latin typeface="Century Gothic" panose="020B0502020202020204" pitchFamily="34" charset="0"/>
            </a:rPr>
            <a:t>Gestores, entidades auditadas, proprietários de ações: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2A98C19F-7403-4D46-8CE0-63DAE78D477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Documentação de incidentes via interface web; 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A1BAA085-CDDA-47FF-A6AC-067B69A95E14}" type="parTrans" cxnId="{844BA308-8D54-41E3-A4D0-B32E16853F0A}">
      <dgm:prSet/>
      <dgm:spPr/>
      <dgm:t>
        <a:bodyPr/>
        <a:lstStyle/>
        <a:p>
          <a:endParaRPr lang="pt-PT"/>
        </a:p>
      </dgm:t>
    </dgm:pt>
    <dgm:pt modelId="{4864BD68-339D-4BAB-A960-69CFDC78CFFC}" type="sibTrans" cxnId="{844BA308-8D54-41E3-A4D0-B32E16853F0A}">
      <dgm:prSet/>
      <dgm:spPr/>
      <dgm:t>
        <a:bodyPr/>
        <a:lstStyle/>
        <a:p>
          <a:endParaRPr lang="pt-PT"/>
        </a:p>
      </dgm:t>
    </dgm:pt>
    <dgm:pt modelId="{5B11926F-8A71-42F7-9718-B4B4754B8E4B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Seguimento de ações baseado na web com lembretes por email. </a:t>
          </a:r>
          <a:endParaRPr lang="en-GB" sz="1200" i="1">
            <a:latin typeface="Century Gothic" panose="020B0502020202020204" pitchFamily="34" charset="0"/>
          </a:endParaRPr>
        </a:p>
      </dgm:t>
    </dgm:pt>
    <dgm:pt modelId="{A0611342-0885-4092-B43D-AED4D0A2E24F}" type="parTrans" cxnId="{EDE7356D-543D-4688-AD22-2C19193B6EB0}">
      <dgm:prSet/>
      <dgm:spPr/>
      <dgm:t>
        <a:bodyPr/>
        <a:lstStyle/>
        <a:p>
          <a:endParaRPr lang="pt-PT"/>
        </a:p>
      </dgm:t>
    </dgm:pt>
    <dgm:pt modelId="{B92CA931-0B7B-45B6-BF70-92C47E05A4BC}" type="sibTrans" cxnId="{EDE7356D-543D-4688-AD22-2C19193B6EB0}">
      <dgm:prSet/>
      <dgm:spPr/>
      <dgm:t>
        <a:bodyPr/>
        <a:lstStyle/>
        <a:p>
          <a:endParaRPr lang="pt-PT"/>
        </a:p>
      </dgm:t>
    </dgm:pt>
    <dgm:pt modelId="{51BEB053-A38A-495F-9852-2DC1F7E468D1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200" b="1" i="1" dirty="0">
              <a:latin typeface="Century Gothic" panose="020B0502020202020204" pitchFamily="34" charset="0"/>
            </a:rPr>
            <a:t>Departamento informático: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CBBBBE84-5E20-4530-8A8C-FA8C668AB567}" type="parTrans" cxnId="{121A837C-81C2-42AD-A70B-D826BB54A3F4}">
      <dgm:prSet/>
      <dgm:spPr/>
      <dgm:t>
        <a:bodyPr/>
        <a:lstStyle/>
        <a:p>
          <a:endParaRPr lang="pt-PT"/>
        </a:p>
      </dgm:t>
    </dgm:pt>
    <dgm:pt modelId="{7CF4B644-1B24-4F5D-9310-FFCDD3188D67}" type="sibTrans" cxnId="{121A837C-81C2-42AD-A70B-D826BB54A3F4}">
      <dgm:prSet/>
      <dgm:spPr/>
      <dgm:t>
        <a:bodyPr/>
        <a:lstStyle/>
        <a:p>
          <a:endParaRPr lang="pt-PT"/>
        </a:p>
      </dgm:t>
    </dgm:pt>
    <dgm:pt modelId="{28DD30F9-6548-403B-BD97-96E71986344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Deployment eficiente com tecnologia Click-Once; 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0A847FD3-1B47-4ADD-AC3E-FAF36011288B}" type="parTrans" cxnId="{9ACB6E29-2FB5-45A9-A2B6-EECE9A2F0BDE}">
      <dgm:prSet/>
      <dgm:spPr/>
      <dgm:t>
        <a:bodyPr/>
        <a:lstStyle/>
        <a:p>
          <a:endParaRPr lang="pt-PT"/>
        </a:p>
      </dgm:t>
    </dgm:pt>
    <dgm:pt modelId="{BE402022-71BB-4AA5-8579-260381ABD2BC}" type="sibTrans" cxnId="{9ACB6E29-2FB5-45A9-A2B6-EECE9A2F0BDE}">
      <dgm:prSet/>
      <dgm:spPr/>
      <dgm:t>
        <a:bodyPr/>
        <a:lstStyle/>
        <a:p>
          <a:endParaRPr lang="pt-PT"/>
        </a:p>
      </dgm:t>
    </dgm:pt>
    <dgm:pt modelId="{94E7F72E-D710-4926-AFE3-4FD1021AF45F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Autenticação transparente e segura via sign-on singular. 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DA941955-E2E1-4BFA-94FD-403C54EB286C}" type="parTrans" cxnId="{140F2B2A-85C7-47A9-9818-3B4F86117671}">
      <dgm:prSet/>
      <dgm:spPr/>
      <dgm:t>
        <a:bodyPr/>
        <a:lstStyle/>
        <a:p>
          <a:endParaRPr lang="pt-PT"/>
        </a:p>
      </dgm:t>
    </dgm:pt>
    <dgm:pt modelId="{D08E489B-CBED-4F79-A747-A80887273BA4}" type="sibTrans" cxnId="{140F2B2A-85C7-47A9-9818-3B4F86117671}">
      <dgm:prSet/>
      <dgm:spPr/>
      <dgm:t>
        <a:bodyPr/>
        <a:lstStyle/>
        <a:p>
          <a:endParaRPr lang="pt-PT"/>
        </a:p>
      </dgm:t>
    </dgm:pt>
    <dgm:pt modelId="{F10265B5-8048-4357-BE44-DAB1E4548DFA}" type="pres">
      <dgm:prSet presAssocID="{E1F3BD4A-7A9A-4289-A5D4-DF9029B34315}" presName="Name0" presStyleCnt="0">
        <dgm:presLayoutVars>
          <dgm:dir/>
        </dgm:presLayoutVars>
      </dgm:prSet>
      <dgm:spPr/>
    </dgm:pt>
    <dgm:pt modelId="{A491F1B3-5871-471A-B70F-CE4447488BEF}" type="pres">
      <dgm:prSet presAssocID="{DCB0810E-E53A-4DDE-AB29-9F475ED4DBFF}" presName="parComposite" presStyleCnt="0"/>
      <dgm:spPr/>
    </dgm:pt>
    <dgm:pt modelId="{16E9E29C-980F-4B75-8F74-95DDC820A024}" type="pres">
      <dgm:prSet presAssocID="{DCB0810E-E53A-4DDE-AB29-9F475ED4DBFF}" presName="parBigCircle" presStyleLbl="node0" presStyleIdx="0" presStyleCnt="2"/>
      <dgm:spPr/>
    </dgm:pt>
    <dgm:pt modelId="{4F555E96-6AA4-48A8-AE19-E4BC8F59B642}" type="pres">
      <dgm:prSet presAssocID="{DCB0810E-E53A-4DDE-AB29-9F475ED4DBFF}" presName="parTx" presStyleLbl="revTx" presStyleIdx="0" presStyleCnt="10"/>
      <dgm:spPr/>
    </dgm:pt>
    <dgm:pt modelId="{686BFFD1-5446-47BA-B46B-22EE66F2C5C0}" type="pres">
      <dgm:prSet presAssocID="{DCB0810E-E53A-4DDE-AB29-9F475ED4DBFF}" presName="bSpace" presStyleCnt="0"/>
      <dgm:spPr/>
    </dgm:pt>
    <dgm:pt modelId="{87618D99-FC02-479D-B597-E0F0FA778E63}" type="pres">
      <dgm:prSet presAssocID="{DCB0810E-E53A-4DDE-AB29-9F475ED4DBFF}" presName="parBackupNorm" presStyleCnt="0"/>
      <dgm:spPr/>
    </dgm:pt>
    <dgm:pt modelId="{DCA93BF2-2C7C-41B5-91E9-2F03944CA562}" type="pres">
      <dgm:prSet presAssocID="{F718E731-7476-4003-9102-0D6677C4F705}" presName="parSpace" presStyleCnt="0"/>
      <dgm:spPr/>
    </dgm:pt>
    <dgm:pt modelId="{5414F3E5-742B-4667-89E3-4081B12242AA}" type="pres">
      <dgm:prSet presAssocID="{2A98C19F-7403-4D46-8CE0-63DAE78D4778}" presName="desBackupLeftNorm" presStyleCnt="0"/>
      <dgm:spPr/>
    </dgm:pt>
    <dgm:pt modelId="{919FCDD8-EF0B-4C6E-823D-371D2BDF3651}" type="pres">
      <dgm:prSet presAssocID="{2A98C19F-7403-4D46-8CE0-63DAE78D4778}" presName="desComposite" presStyleCnt="0"/>
      <dgm:spPr/>
    </dgm:pt>
    <dgm:pt modelId="{ED5C8C59-EBDD-4F76-94B6-35E8011A7BB1}" type="pres">
      <dgm:prSet presAssocID="{2A98C19F-7403-4D46-8CE0-63DAE78D4778}" presName="desCircle" presStyleLbl="node1" presStyleIdx="0" presStyleCnt="4"/>
      <dgm:spPr/>
    </dgm:pt>
    <dgm:pt modelId="{518FD80E-E77F-4123-B02C-B1C78C23B8A8}" type="pres">
      <dgm:prSet presAssocID="{2A98C19F-7403-4D46-8CE0-63DAE78D4778}" presName="chTx" presStyleLbl="revTx" presStyleIdx="1" presStyleCnt="10"/>
      <dgm:spPr/>
    </dgm:pt>
    <dgm:pt modelId="{CE279AD5-66CA-4133-839C-E29ADADFBEFF}" type="pres">
      <dgm:prSet presAssocID="{2A98C19F-7403-4D46-8CE0-63DAE78D4778}" presName="desTx" presStyleLbl="revTx" presStyleIdx="2" presStyleCnt="10">
        <dgm:presLayoutVars>
          <dgm:bulletEnabled val="1"/>
        </dgm:presLayoutVars>
      </dgm:prSet>
      <dgm:spPr/>
    </dgm:pt>
    <dgm:pt modelId="{519FA0F0-37C9-4CD4-9809-B7C33F638767}" type="pres">
      <dgm:prSet presAssocID="{2A98C19F-7403-4D46-8CE0-63DAE78D4778}" presName="desBackupRightNorm" presStyleCnt="0"/>
      <dgm:spPr/>
    </dgm:pt>
    <dgm:pt modelId="{C61A1C4F-18BE-4AB7-8E8F-8B2E21318A77}" type="pres">
      <dgm:prSet presAssocID="{4864BD68-339D-4BAB-A960-69CFDC78CFFC}" presName="desSpace" presStyleCnt="0"/>
      <dgm:spPr/>
    </dgm:pt>
    <dgm:pt modelId="{248E97C9-218A-419A-9C76-C25AF2C8FFCE}" type="pres">
      <dgm:prSet presAssocID="{5B11926F-8A71-42F7-9718-B4B4754B8E4B}" presName="desBackupLeftNorm" presStyleCnt="0"/>
      <dgm:spPr/>
    </dgm:pt>
    <dgm:pt modelId="{8966AEC4-D798-4016-8A97-752B81A09F3D}" type="pres">
      <dgm:prSet presAssocID="{5B11926F-8A71-42F7-9718-B4B4754B8E4B}" presName="desComposite" presStyleCnt="0"/>
      <dgm:spPr/>
    </dgm:pt>
    <dgm:pt modelId="{77DB3D67-3917-48D9-A107-7E82BE98431E}" type="pres">
      <dgm:prSet presAssocID="{5B11926F-8A71-42F7-9718-B4B4754B8E4B}" presName="desCircle" presStyleLbl="node1" presStyleIdx="1" presStyleCnt="4"/>
      <dgm:spPr/>
    </dgm:pt>
    <dgm:pt modelId="{94D98AAC-D39A-419C-AE5C-BC33FED6407E}" type="pres">
      <dgm:prSet presAssocID="{5B11926F-8A71-42F7-9718-B4B4754B8E4B}" presName="chTx" presStyleLbl="revTx" presStyleIdx="3" presStyleCnt="10"/>
      <dgm:spPr/>
    </dgm:pt>
    <dgm:pt modelId="{B52947DA-1784-4AA2-81CC-22FA177B1DF1}" type="pres">
      <dgm:prSet presAssocID="{5B11926F-8A71-42F7-9718-B4B4754B8E4B}" presName="desTx" presStyleLbl="revTx" presStyleIdx="4" presStyleCnt="10">
        <dgm:presLayoutVars>
          <dgm:bulletEnabled val="1"/>
        </dgm:presLayoutVars>
      </dgm:prSet>
      <dgm:spPr/>
    </dgm:pt>
    <dgm:pt modelId="{242B0CD9-70B1-474B-A489-F7D1424F249E}" type="pres">
      <dgm:prSet presAssocID="{5B11926F-8A71-42F7-9718-B4B4754B8E4B}" presName="desBackupRightNorm" presStyleCnt="0"/>
      <dgm:spPr/>
    </dgm:pt>
    <dgm:pt modelId="{C5B8BD5F-3182-419A-B084-0633DAE2185E}" type="pres">
      <dgm:prSet presAssocID="{B92CA931-0B7B-45B6-BF70-92C47E05A4BC}" presName="desSpace" presStyleCnt="0"/>
      <dgm:spPr/>
    </dgm:pt>
    <dgm:pt modelId="{0E1D4DBC-2407-4D3C-9C82-44AFF628480E}" type="pres">
      <dgm:prSet presAssocID="{51BEB053-A38A-495F-9852-2DC1F7E468D1}" presName="parComposite" presStyleCnt="0"/>
      <dgm:spPr/>
    </dgm:pt>
    <dgm:pt modelId="{1B0A5612-ECCD-441B-8E61-4433D6286099}" type="pres">
      <dgm:prSet presAssocID="{51BEB053-A38A-495F-9852-2DC1F7E468D1}" presName="parBigCircle" presStyleLbl="node0" presStyleIdx="1" presStyleCnt="2"/>
      <dgm:spPr/>
    </dgm:pt>
    <dgm:pt modelId="{547DF1FC-DD17-4082-A682-F00F23A3AF31}" type="pres">
      <dgm:prSet presAssocID="{51BEB053-A38A-495F-9852-2DC1F7E468D1}" presName="parTx" presStyleLbl="revTx" presStyleIdx="5" presStyleCnt="10"/>
      <dgm:spPr/>
    </dgm:pt>
    <dgm:pt modelId="{DA8F5B64-0A2A-458A-80D3-987D0AB65143}" type="pres">
      <dgm:prSet presAssocID="{51BEB053-A38A-495F-9852-2DC1F7E468D1}" presName="bSpace" presStyleCnt="0"/>
      <dgm:spPr/>
    </dgm:pt>
    <dgm:pt modelId="{90257F87-C41A-4D89-9492-5B3AB5A8F4C0}" type="pres">
      <dgm:prSet presAssocID="{51BEB053-A38A-495F-9852-2DC1F7E468D1}" presName="parBackupNorm" presStyleCnt="0"/>
      <dgm:spPr/>
    </dgm:pt>
    <dgm:pt modelId="{1C05E000-F0B1-478A-B144-7EAD0959D8AA}" type="pres">
      <dgm:prSet presAssocID="{7CF4B644-1B24-4F5D-9310-FFCDD3188D67}" presName="parSpace" presStyleCnt="0"/>
      <dgm:spPr/>
    </dgm:pt>
    <dgm:pt modelId="{DB2108A9-7AD0-40CE-A9CE-7BA1A68625AE}" type="pres">
      <dgm:prSet presAssocID="{28DD30F9-6548-403B-BD97-96E719863442}" presName="desBackupLeftNorm" presStyleCnt="0"/>
      <dgm:spPr/>
    </dgm:pt>
    <dgm:pt modelId="{B2C36474-1D25-4AA5-A798-182B7A52CC64}" type="pres">
      <dgm:prSet presAssocID="{28DD30F9-6548-403B-BD97-96E719863442}" presName="desComposite" presStyleCnt="0"/>
      <dgm:spPr/>
    </dgm:pt>
    <dgm:pt modelId="{1EAF0289-3010-4523-A9AE-A7645FF714BD}" type="pres">
      <dgm:prSet presAssocID="{28DD30F9-6548-403B-BD97-96E719863442}" presName="desCircle" presStyleLbl="node1" presStyleIdx="2" presStyleCnt="4"/>
      <dgm:spPr/>
    </dgm:pt>
    <dgm:pt modelId="{65D26D02-E49A-44AB-82DD-48FEC136A178}" type="pres">
      <dgm:prSet presAssocID="{28DD30F9-6548-403B-BD97-96E719863442}" presName="chTx" presStyleLbl="revTx" presStyleIdx="6" presStyleCnt="10"/>
      <dgm:spPr/>
    </dgm:pt>
    <dgm:pt modelId="{E3F9ACF8-6B8A-4452-B17C-112013C816E8}" type="pres">
      <dgm:prSet presAssocID="{28DD30F9-6548-403B-BD97-96E719863442}" presName="desTx" presStyleLbl="revTx" presStyleIdx="7" presStyleCnt="10">
        <dgm:presLayoutVars>
          <dgm:bulletEnabled val="1"/>
        </dgm:presLayoutVars>
      </dgm:prSet>
      <dgm:spPr/>
    </dgm:pt>
    <dgm:pt modelId="{9BA44F4D-E221-41CA-A190-099685914E14}" type="pres">
      <dgm:prSet presAssocID="{28DD30F9-6548-403B-BD97-96E719863442}" presName="desBackupRightNorm" presStyleCnt="0"/>
      <dgm:spPr/>
    </dgm:pt>
    <dgm:pt modelId="{AC43917C-ADA7-4F8E-8925-9CD77539E532}" type="pres">
      <dgm:prSet presAssocID="{BE402022-71BB-4AA5-8579-260381ABD2BC}" presName="desSpace" presStyleCnt="0"/>
      <dgm:spPr/>
    </dgm:pt>
    <dgm:pt modelId="{3CBA4B0E-1165-4FB7-9528-2C4EACB73D22}" type="pres">
      <dgm:prSet presAssocID="{94E7F72E-D710-4926-AFE3-4FD1021AF45F}" presName="desBackupLeftNorm" presStyleCnt="0"/>
      <dgm:spPr/>
    </dgm:pt>
    <dgm:pt modelId="{548074A9-FF90-4258-B7F4-5F6652E85E80}" type="pres">
      <dgm:prSet presAssocID="{94E7F72E-D710-4926-AFE3-4FD1021AF45F}" presName="desComposite" presStyleCnt="0"/>
      <dgm:spPr/>
    </dgm:pt>
    <dgm:pt modelId="{A1F4DD70-FFD2-4BA0-B68B-F762446B0897}" type="pres">
      <dgm:prSet presAssocID="{94E7F72E-D710-4926-AFE3-4FD1021AF45F}" presName="desCircle" presStyleLbl="node1" presStyleIdx="3" presStyleCnt="4"/>
      <dgm:spPr/>
    </dgm:pt>
    <dgm:pt modelId="{F57BA2AC-C051-4854-AE45-71DE14CF302C}" type="pres">
      <dgm:prSet presAssocID="{94E7F72E-D710-4926-AFE3-4FD1021AF45F}" presName="chTx" presStyleLbl="revTx" presStyleIdx="8" presStyleCnt="10"/>
      <dgm:spPr/>
    </dgm:pt>
    <dgm:pt modelId="{A752C165-3F3A-44C4-8BBC-0F8B824D9F73}" type="pres">
      <dgm:prSet presAssocID="{94E7F72E-D710-4926-AFE3-4FD1021AF45F}" presName="desTx" presStyleLbl="revTx" presStyleIdx="9" presStyleCnt="10">
        <dgm:presLayoutVars>
          <dgm:bulletEnabled val="1"/>
        </dgm:presLayoutVars>
      </dgm:prSet>
      <dgm:spPr/>
    </dgm:pt>
    <dgm:pt modelId="{1F5742FB-1595-44F4-839A-E4D02E0210AF}" type="pres">
      <dgm:prSet presAssocID="{94E7F72E-D710-4926-AFE3-4FD1021AF45F}" presName="desBackupRightNorm" presStyleCnt="0"/>
      <dgm:spPr/>
    </dgm:pt>
    <dgm:pt modelId="{72BA820A-F4ED-4EA6-83A5-AF0BF67BF044}" type="pres">
      <dgm:prSet presAssocID="{D08E489B-CBED-4F79-A747-A80887273BA4}" presName="desSpace" presStyleCnt="0"/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844BA308-8D54-41E3-A4D0-B32E16853F0A}" srcId="{DCB0810E-E53A-4DDE-AB29-9F475ED4DBFF}" destId="{2A98C19F-7403-4D46-8CE0-63DAE78D4778}" srcOrd="0" destOrd="0" parTransId="{A1BAA085-CDDA-47FF-A6AC-067B69A95E14}" sibTransId="{4864BD68-339D-4BAB-A960-69CFDC78CFFC}"/>
    <dgm:cxn modelId="{C5917F17-0B03-4074-A5B8-ACF116A7B173}" type="presOf" srcId="{2A98C19F-7403-4D46-8CE0-63DAE78D4778}" destId="{518FD80E-E77F-4123-B02C-B1C78C23B8A8}" srcOrd="0" destOrd="0" presId="urn:microsoft.com/office/officeart/2008/layout/CircleAccentTimeline"/>
    <dgm:cxn modelId="{9ACB6E29-2FB5-45A9-A2B6-EECE9A2F0BDE}" srcId="{51BEB053-A38A-495F-9852-2DC1F7E468D1}" destId="{28DD30F9-6548-403B-BD97-96E719863442}" srcOrd="0" destOrd="0" parTransId="{0A847FD3-1B47-4ADD-AC3E-FAF36011288B}" sibTransId="{BE402022-71BB-4AA5-8579-260381ABD2BC}"/>
    <dgm:cxn modelId="{140F2B2A-85C7-47A9-9818-3B4F86117671}" srcId="{51BEB053-A38A-495F-9852-2DC1F7E468D1}" destId="{94E7F72E-D710-4926-AFE3-4FD1021AF45F}" srcOrd="1" destOrd="0" parTransId="{DA941955-E2E1-4BFA-94FD-403C54EB286C}" sibTransId="{D08E489B-CBED-4F79-A747-A80887273BA4}"/>
    <dgm:cxn modelId="{1FC79637-E7D2-4DA8-BDA6-CF40B11C19DC}" type="presOf" srcId="{94E7F72E-D710-4926-AFE3-4FD1021AF45F}" destId="{F57BA2AC-C051-4854-AE45-71DE14CF302C}" srcOrd="0" destOrd="0" presId="urn:microsoft.com/office/officeart/2008/layout/CircleAccentTimeline"/>
    <dgm:cxn modelId="{AEF09B5F-8968-4F3D-895D-C16AB1355E5B}" type="presOf" srcId="{DCB0810E-E53A-4DDE-AB29-9F475ED4DBFF}" destId="{4F555E96-6AA4-48A8-AE19-E4BC8F59B642}" srcOrd="0" destOrd="0" presId="urn:microsoft.com/office/officeart/2008/layout/CircleAccentTimeline"/>
    <dgm:cxn modelId="{EDE7356D-543D-4688-AD22-2C19193B6EB0}" srcId="{DCB0810E-E53A-4DDE-AB29-9F475ED4DBFF}" destId="{5B11926F-8A71-42F7-9718-B4B4754B8E4B}" srcOrd="1" destOrd="0" parTransId="{A0611342-0885-4092-B43D-AED4D0A2E24F}" sibTransId="{B92CA931-0B7B-45B6-BF70-92C47E05A4BC}"/>
    <dgm:cxn modelId="{47D24D71-04E5-4BB9-8F80-FB7B9BD31E9E}" type="presOf" srcId="{E1F3BD4A-7A9A-4289-A5D4-DF9029B34315}" destId="{F10265B5-8048-4357-BE44-DAB1E4548DFA}" srcOrd="0" destOrd="0" presId="urn:microsoft.com/office/officeart/2008/layout/CircleAccentTimeline"/>
    <dgm:cxn modelId="{121A837C-81C2-42AD-A70B-D826BB54A3F4}" srcId="{E1F3BD4A-7A9A-4289-A5D4-DF9029B34315}" destId="{51BEB053-A38A-495F-9852-2DC1F7E468D1}" srcOrd="1" destOrd="0" parTransId="{CBBBBE84-5E20-4530-8A8C-FA8C668AB567}" sibTransId="{7CF4B644-1B24-4F5D-9310-FFCDD3188D67}"/>
    <dgm:cxn modelId="{61651F8D-55BC-4020-9B95-B2189F38A09D}" type="presOf" srcId="{28DD30F9-6548-403B-BD97-96E719863442}" destId="{65D26D02-E49A-44AB-82DD-48FEC136A178}" srcOrd="0" destOrd="0" presId="urn:microsoft.com/office/officeart/2008/layout/CircleAccentTimeline"/>
    <dgm:cxn modelId="{283A9997-0959-4189-AF66-E68159C665D3}" type="presOf" srcId="{5B11926F-8A71-42F7-9718-B4B4754B8E4B}" destId="{94D98AAC-D39A-419C-AE5C-BC33FED6407E}" srcOrd="0" destOrd="0" presId="urn:microsoft.com/office/officeart/2008/layout/CircleAccentTimeline"/>
    <dgm:cxn modelId="{839724BB-321A-49FD-AB53-22E64F40AEAC}" type="presOf" srcId="{51BEB053-A38A-495F-9852-2DC1F7E468D1}" destId="{547DF1FC-DD17-4082-A682-F00F23A3AF31}" srcOrd="0" destOrd="0" presId="urn:microsoft.com/office/officeart/2008/layout/CircleAccentTimeline"/>
    <dgm:cxn modelId="{ADE38725-6F0E-450D-A44C-0D9CAC0A88A9}" type="presParOf" srcId="{F10265B5-8048-4357-BE44-DAB1E4548DFA}" destId="{A491F1B3-5871-471A-B70F-CE4447488BEF}" srcOrd="0" destOrd="0" presId="urn:microsoft.com/office/officeart/2008/layout/CircleAccentTimeline"/>
    <dgm:cxn modelId="{306CF7A6-D20C-4D56-BC24-95477F79F845}" type="presParOf" srcId="{A491F1B3-5871-471A-B70F-CE4447488BEF}" destId="{16E9E29C-980F-4B75-8F74-95DDC820A024}" srcOrd="0" destOrd="0" presId="urn:microsoft.com/office/officeart/2008/layout/CircleAccentTimeline"/>
    <dgm:cxn modelId="{B70378B0-647A-4C8A-A394-A768910A8D03}" type="presParOf" srcId="{A491F1B3-5871-471A-B70F-CE4447488BEF}" destId="{4F555E96-6AA4-48A8-AE19-E4BC8F59B642}" srcOrd="1" destOrd="0" presId="urn:microsoft.com/office/officeart/2008/layout/CircleAccentTimeline"/>
    <dgm:cxn modelId="{47D9ECE7-3B41-4717-A982-5FD171C510D8}" type="presParOf" srcId="{A491F1B3-5871-471A-B70F-CE4447488BEF}" destId="{686BFFD1-5446-47BA-B46B-22EE66F2C5C0}" srcOrd="2" destOrd="0" presId="urn:microsoft.com/office/officeart/2008/layout/CircleAccentTimeline"/>
    <dgm:cxn modelId="{0ED2CC57-2C47-422E-9FDC-3C2A17902502}" type="presParOf" srcId="{F10265B5-8048-4357-BE44-DAB1E4548DFA}" destId="{87618D99-FC02-479D-B597-E0F0FA778E63}" srcOrd="1" destOrd="0" presId="urn:microsoft.com/office/officeart/2008/layout/CircleAccentTimeline"/>
    <dgm:cxn modelId="{5982FA20-6585-4ED1-A55D-1102D226BA5D}" type="presParOf" srcId="{F10265B5-8048-4357-BE44-DAB1E4548DFA}" destId="{DCA93BF2-2C7C-41B5-91E9-2F03944CA562}" srcOrd="2" destOrd="0" presId="urn:microsoft.com/office/officeart/2008/layout/CircleAccentTimeline"/>
    <dgm:cxn modelId="{E20FE1BB-9CE0-4F11-BB9F-12D2979161E1}" type="presParOf" srcId="{F10265B5-8048-4357-BE44-DAB1E4548DFA}" destId="{5414F3E5-742B-4667-89E3-4081B12242AA}" srcOrd="3" destOrd="0" presId="urn:microsoft.com/office/officeart/2008/layout/CircleAccentTimeline"/>
    <dgm:cxn modelId="{5981A0DF-42C4-4D11-90C2-6417C51E410C}" type="presParOf" srcId="{F10265B5-8048-4357-BE44-DAB1E4548DFA}" destId="{919FCDD8-EF0B-4C6E-823D-371D2BDF3651}" srcOrd="4" destOrd="0" presId="urn:microsoft.com/office/officeart/2008/layout/CircleAccentTimeline"/>
    <dgm:cxn modelId="{7AAA6607-5C78-435E-BBAB-460BE6F448B3}" type="presParOf" srcId="{919FCDD8-EF0B-4C6E-823D-371D2BDF3651}" destId="{ED5C8C59-EBDD-4F76-94B6-35E8011A7BB1}" srcOrd="0" destOrd="0" presId="urn:microsoft.com/office/officeart/2008/layout/CircleAccentTimeline"/>
    <dgm:cxn modelId="{BE3608C5-56EC-4ED2-8DB9-39ED71D97C37}" type="presParOf" srcId="{919FCDD8-EF0B-4C6E-823D-371D2BDF3651}" destId="{518FD80E-E77F-4123-B02C-B1C78C23B8A8}" srcOrd="1" destOrd="0" presId="urn:microsoft.com/office/officeart/2008/layout/CircleAccentTimeline"/>
    <dgm:cxn modelId="{A50FC194-F043-4F78-91C8-8DFC20106D68}" type="presParOf" srcId="{919FCDD8-EF0B-4C6E-823D-371D2BDF3651}" destId="{CE279AD5-66CA-4133-839C-E29ADADFBEFF}" srcOrd="2" destOrd="0" presId="urn:microsoft.com/office/officeart/2008/layout/CircleAccentTimeline"/>
    <dgm:cxn modelId="{B384ADC8-AC79-4939-AB08-3FFED23C50DF}" type="presParOf" srcId="{F10265B5-8048-4357-BE44-DAB1E4548DFA}" destId="{519FA0F0-37C9-4CD4-9809-B7C33F638767}" srcOrd="5" destOrd="0" presId="urn:microsoft.com/office/officeart/2008/layout/CircleAccentTimeline"/>
    <dgm:cxn modelId="{824EE291-44AB-48CE-BB78-908815F07649}" type="presParOf" srcId="{F10265B5-8048-4357-BE44-DAB1E4548DFA}" destId="{C61A1C4F-18BE-4AB7-8E8F-8B2E21318A77}" srcOrd="6" destOrd="0" presId="urn:microsoft.com/office/officeart/2008/layout/CircleAccentTimeline"/>
    <dgm:cxn modelId="{36BC1507-270C-4175-B41A-3FA7914EAFEF}" type="presParOf" srcId="{F10265B5-8048-4357-BE44-DAB1E4548DFA}" destId="{248E97C9-218A-419A-9C76-C25AF2C8FFCE}" srcOrd="7" destOrd="0" presId="urn:microsoft.com/office/officeart/2008/layout/CircleAccentTimeline"/>
    <dgm:cxn modelId="{4E7E34D1-C8A2-4AFA-B450-B238E2AB14BE}" type="presParOf" srcId="{F10265B5-8048-4357-BE44-DAB1E4548DFA}" destId="{8966AEC4-D798-4016-8A97-752B81A09F3D}" srcOrd="8" destOrd="0" presId="urn:microsoft.com/office/officeart/2008/layout/CircleAccentTimeline"/>
    <dgm:cxn modelId="{65991576-65F7-4924-BE79-1867B4B3699E}" type="presParOf" srcId="{8966AEC4-D798-4016-8A97-752B81A09F3D}" destId="{77DB3D67-3917-48D9-A107-7E82BE98431E}" srcOrd="0" destOrd="0" presId="urn:microsoft.com/office/officeart/2008/layout/CircleAccentTimeline"/>
    <dgm:cxn modelId="{4148E092-2768-40AB-8335-11F0981332E3}" type="presParOf" srcId="{8966AEC4-D798-4016-8A97-752B81A09F3D}" destId="{94D98AAC-D39A-419C-AE5C-BC33FED6407E}" srcOrd="1" destOrd="0" presId="urn:microsoft.com/office/officeart/2008/layout/CircleAccentTimeline"/>
    <dgm:cxn modelId="{75642FA2-9F2B-40F6-BC54-BFD8A0FF1230}" type="presParOf" srcId="{8966AEC4-D798-4016-8A97-752B81A09F3D}" destId="{B52947DA-1784-4AA2-81CC-22FA177B1DF1}" srcOrd="2" destOrd="0" presId="urn:microsoft.com/office/officeart/2008/layout/CircleAccentTimeline"/>
    <dgm:cxn modelId="{7E120B35-5C8D-46C1-8B81-85456276BC81}" type="presParOf" srcId="{F10265B5-8048-4357-BE44-DAB1E4548DFA}" destId="{242B0CD9-70B1-474B-A489-F7D1424F249E}" srcOrd="9" destOrd="0" presId="urn:microsoft.com/office/officeart/2008/layout/CircleAccentTimeline"/>
    <dgm:cxn modelId="{81A5793A-61A9-42FB-8959-E6BB7F7AFACC}" type="presParOf" srcId="{F10265B5-8048-4357-BE44-DAB1E4548DFA}" destId="{C5B8BD5F-3182-419A-B084-0633DAE2185E}" srcOrd="10" destOrd="0" presId="urn:microsoft.com/office/officeart/2008/layout/CircleAccentTimeline"/>
    <dgm:cxn modelId="{5AC40C91-856A-4197-A0C0-0E5D3E587B42}" type="presParOf" srcId="{F10265B5-8048-4357-BE44-DAB1E4548DFA}" destId="{0E1D4DBC-2407-4D3C-9C82-44AFF628480E}" srcOrd="11" destOrd="0" presId="urn:microsoft.com/office/officeart/2008/layout/CircleAccentTimeline"/>
    <dgm:cxn modelId="{1E8FF0E5-F66E-4A66-AD9E-2BF54A048A78}" type="presParOf" srcId="{0E1D4DBC-2407-4D3C-9C82-44AFF628480E}" destId="{1B0A5612-ECCD-441B-8E61-4433D6286099}" srcOrd="0" destOrd="0" presId="urn:microsoft.com/office/officeart/2008/layout/CircleAccentTimeline"/>
    <dgm:cxn modelId="{C79547F9-6167-4EE3-A268-148E45D56E7E}" type="presParOf" srcId="{0E1D4DBC-2407-4D3C-9C82-44AFF628480E}" destId="{547DF1FC-DD17-4082-A682-F00F23A3AF31}" srcOrd="1" destOrd="0" presId="urn:microsoft.com/office/officeart/2008/layout/CircleAccentTimeline"/>
    <dgm:cxn modelId="{55FFDAC2-0337-483B-BE7F-7C895EA49161}" type="presParOf" srcId="{0E1D4DBC-2407-4D3C-9C82-44AFF628480E}" destId="{DA8F5B64-0A2A-458A-80D3-987D0AB65143}" srcOrd="2" destOrd="0" presId="urn:microsoft.com/office/officeart/2008/layout/CircleAccentTimeline"/>
    <dgm:cxn modelId="{1A30D2CA-B62B-4A9D-A8D3-A51ACFBF49B7}" type="presParOf" srcId="{F10265B5-8048-4357-BE44-DAB1E4548DFA}" destId="{90257F87-C41A-4D89-9492-5B3AB5A8F4C0}" srcOrd="12" destOrd="0" presId="urn:microsoft.com/office/officeart/2008/layout/CircleAccentTimeline"/>
    <dgm:cxn modelId="{DCE84A51-06B4-4583-A8B8-89A46CBCEB1C}" type="presParOf" srcId="{F10265B5-8048-4357-BE44-DAB1E4548DFA}" destId="{1C05E000-F0B1-478A-B144-7EAD0959D8AA}" srcOrd="13" destOrd="0" presId="urn:microsoft.com/office/officeart/2008/layout/CircleAccentTimeline"/>
    <dgm:cxn modelId="{5C13C3A5-7E6B-400E-ADD0-EC17084BEC42}" type="presParOf" srcId="{F10265B5-8048-4357-BE44-DAB1E4548DFA}" destId="{DB2108A9-7AD0-40CE-A9CE-7BA1A68625AE}" srcOrd="14" destOrd="0" presId="urn:microsoft.com/office/officeart/2008/layout/CircleAccentTimeline"/>
    <dgm:cxn modelId="{92FF9B03-A718-473C-8A1E-C7F982CA7D76}" type="presParOf" srcId="{F10265B5-8048-4357-BE44-DAB1E4548DFA}" destId="{B2C36474-1D25-4AA5-A798-182B7A52CC64}" srcOrd="15" destOrd="0" presId="urn:microsoft.com/office/officeart/2008/layout/CircleAccentTimeline"/>
    <dgm:cxn modelId="{8EC280E7-BED7-45B4-AC3D-6B45954D87D7}" type="presParOf" srcId="{B2C36474-1D25-4AA5-A798-182B7A52CC64}" destId="{1EAF0289-3010-4523-A9AE-A7645FF714BD}" srcOrd="0" destOrd="0" presId="urn:microsoft.com/office/officeart/2008/layout/CircleAccentTimeline"/>
    <dgm:cxn modelId="{49EF44B3-2CEA-452F-B927-CA91752AB3D8}" type="presParOf" srcId="{B2C36474-1D25-4AA5-A798-182B7A52CC64}" destId="{65D26D02-E49A-44AB-82DD-48FEC136A178}" srcOrd="1" destOrd="0" presId="urn:microsoft.com/office/officeart/2008/layout/CircleAccentTimeline"/>
    <dgm:cxn modelId="{DEB03F89-4C78-4E4E-8C1A-6D4C3D8D36A9}" type="presParOf" srcId="{B2C36474-1D25-4AA5-A798-182B7A52CC64}" destId="{E3F9ACF8-6B8A-4452-B17C-112013C816E8}" srcOrd="2" destOrd="0" presId="urn:microsoft.com/office/officeart/2008/layout/CircleAccentTimeline"/>
    <dgm:cxn modelId="{A99E3985-9BB9-4B4A-8FF4-B20DFAC2E779}" type="presParOf" srcId="{F10265B5-8048-4357-BE44-DAB1E4548DFA}" destId="{9BA44F4D-E221-41CA-A190-099685914E14}" srcOrd="16" destOrd="0" presId="urn:microsoft.com/office/officeart/2008/layout/CircleAccentTimeline"/>
    <dgm:cxn modelId="{B2DA966B-CB6A-4524-B80E-396219989800}" type="presParOf" srcId="{F10265B5-8048-4357-BE44-DAB1E4548DFA}" destId="{AC43917C-ADA7-4F8E-8925-9CD77539E532}" srcOrd="17" destOrd="0" presId="urn:microsoft.com/office/officeart/2008/layout/CircleAccentTimeline"/>
    <dgm:cxn modelId="{9151C8B6-A91B-4F4A-8177-7C6D342EB70F}" type="presParOf" srcId="{F10265B5-8048-4357-BE44-DAB1E4548DFA}" destId="{3CBA4B0E-1165-4FB7-9528-2C4EACB73D22}" srcOrd="18" destOrd="0" presId="urn:microsoft.com/office/officeart/2008/layout/CircleAccentTimeline"/>
    <dgm:cxn modelId="{BA063BA1-E2B9-40E8-B545-9F12AC151A12}" type="presParOf" srcId="{F10265B5-8048-4357-BE44-DAB1E4548DFA}" destId="{548074A9-FF90-4258-B7F4-5F6652E85E80}" srcOrd="19" destOrd="0" presId="urn:microsoft.com/office/officeart/2008/layout/CircleAccentTimeline"/>
    <dgm:cxn modelId="{C9338B35-2F00-4B14-B14F-E8605F56B9CC}" type="presParOf" srcId="{548074A9-FF90-4258-B7F4-5F6652E85E80}" destId="{A1F4DD70-FFD2-4BA0-B68B-F762446B0897}" srcOrd="0" destOrd="0" presId="urn:microsoft.com/office/officeart/2008/layout/CircleAccentTimeline"/>
    <dgm:cxn modelId="{4CA6402A-CE05-4A88-A2B5-52E4AB564AE2}" type="presParOf" srcId="{548074A9-FF90-4258-B7F4-5F6652E85E80}" destId="{F57BA2AC-C051-4854-AE45-71DE14CF302C}" srcOrd="1" destOrd="0" presId="urn:microsoft.com/office/officeart/2008/layout/CircleAccentTimeline"/>
    <dgm:cxn modelId="{2177316E-30A8-42C1-977A-F6D06F459B00}" type="presParOf" srcId="{548074A9-FF90-4258-B7F4-5F6652E85E80}" destId="{A752C165-3F3A-44C4-8BBC-0F8B824D9F73}" srcOrd="2" destOrd="0" presId="urn:microsoft.com/office/officeart/2008/layout/CircleAccentTimeline"/>
    <dgm:cxn modelId="{781A7043-A1DE-4A41-B948-098549837231}" type="presParOf" srcId="{F10265B5-8048-4357-BE44-DAB1E4548DFA}" destId="{1F5742FB-1595-44F4-839A-E4D02E0210AF}" srcOrd="20" destOrd="0" presId="urn:microsoft.com/office/officeart/2008/layout/CircleAccentTimeline"/>
    <dgm:cxn modelId="{97AD2D3D-FA8C-4D17-91AB-15FE36C73BCC}" type="presParOf" srcId="{F10265B5-8048-4357-BE44-DAB1E4548DFA}" destId="{72BA820A-F4ED-4EA6-83A5-AF0BF67BF044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79C2F1-656A-4E70-AB9D-010A666D525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pt-PT"/>
        </a:p>
      </dgm:t>
    </dgm:pt>
    <dgm:pt modelId="{82F2BFB4-6324-45B7-9B0B-F7B8C2C044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400" b="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Adoção serve para que as organizações adotem por um modelo adequado nas SGSI em termos de:</a:t>
          </a:r>
          <a:endParaRPr lang="en-GB" sz="1400" b="0" i="1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7D59B901-5972-4F3B-B06E-DF0D77F7C467}" type="parTrans" cxnId="{9123A4B8-75A0-4ECC-95CE-426A8CF377D9}">
      <dgm:prSet/>
      <dgm:spPr/>
      <dgm:t>
        <a:bodyPr/>
        <a:lstStyle/>
        <a:p>
          <a:endParaRPr lang="pt-PT"/>
        </a:p>
      </dgm:t>
    </dgm:pt>
    <dgm:pt modelId="{A99C96EF-BB66-42DB-8385-47DF5698C513}" type="sibTrans" cxnId="{9123A4B8-75A0-4ECC-95CE-426A8CF377D9}">
      <dgm:prSet/>
      <dgm:spPr/>
      <dgm:t>
        <a:bodyPr/>
        <a:lstStyle/>
        <a:p>
          <a:endParaRPr lang="pt-PT"/>
        </a:p>
      </dgm:t>
    </dgm:pt>
    <dgm:pt modelId="{62730867-0B7F-40CB-BBC1-75AD8468AF74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Estabelicimento;</a:t>
          </a:r>
          <a:endParaRPr lang="en-GB" sz="1400" b="0" i="1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30759F7F-8604-4209-BBB9-C3595BDFDAA7}" type="parTrans" cxnId="{76F9CD6D-E8CD-4C70-88E1-9306ACCD732E}">
      <dgm:prSet/>
      <dgm:spPr/>
      <dgm:t>
        <a:bodyPr/>
        <a:lstStyle/>
        <a:p>
          <a:endParaRPr lang="pt-PT"/>
        </a:p>
      </dgm:t>
    </dgm:pt>
    <dgm:pt modelId="{494B6C41-CD6D-4236-ADF3-E3AB5B474398}" type="sibTrans" cxnId="{76F9CD6D-E8CD-4C70-88E1-9306ACCD732E}">
      <dgm:prSet/>
      <dgm:spPr/>
      <dgm:t>
        <a:bodyPr/>
        <a:lstStyle/>
        <a:p>
          <a:endParaRPr lang="pt-PT"/>
        </a:p>
      </dgm:t>
    </dgm:pt>
    <dgm:pt modelId="{8DE40B58-4086-4AE4-98A4-7ECA20763119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Implementação;</a:t>
          </a:r>
          <a:endParaRPr lang="en-GB" sz="1400" b="0" i="1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53DED244-110B-4CB8-9573-D6D05EF7293B}" type="parTrans" cxnId="{B66BDFAF-99E1-4EEE-8E3F-7F6A331244B8}">
      <dgm:prSet/>
      <dgm:spPr/>
      <dgm:t>
        <a:bodyPr/>
        <a:lstStyle/>
        <a:p>
          <a:endParaRPr lang="pt-PT"/>
        </a:p>
      </dgm:t>
    </dgm:pt>
    <dgm:pt modelId="{9BC8A3C8-6B06-443F-8267-48C34D034F29}" type="sibTrans" cxnId="{B66BDFAF-99E1-4EEE-8E3F-7F6A331244B8}">
      <dgm:prSet/>
      <dgm:spPr/>
      <dgm:t>
        <a:bodyPr/>
        <a:lstStyle/>
        <a:p>
          <a:endParaRPr lang="pt-PT"/>
        </a:p>
      </dgm:t>
    </dgm:pt>
    <dgm:pt modelId="{40ABB982-93F3-4AC0-ADB4-E844A573F487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Operação;</a:t>
          </a:r>
          <a:endParaRPr lang="en-GB" sz="1400" b="0" i="1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8C892906-9C67-4968-A389-4289058FFF13}" type="parTrans" cxnId="{E1A299BC-D7F0-444A-8FFE-B08B4BCD142F}">
      <dgm:prSet/>
      <dgm:spPr/>
      <dgm:t>
        <a:bodyPr/>
        <a:lstStyle/>
        <a:p>
          <a:endParaRPr lang="pt-PT"/>
        </a:p>
      </dgm:t>
    </dgm:pt>
    <dgm:pt modelId="{010B7D92-84EA-4785-B2F0-2973D9470C11}" type="sibTrans" cxnId="{E1A299BC-D7F0-444A-8FFE-B08B4BCD142F}">
      <dgm:prSet/>
      <dgm:spPr/>
      <dgm:t>
        <a:bodyPr/>
        <a:lstStyle/>
        <a:p>
          <a:endParaRPr lang="pt-PT"/>
        </a:p>
      </dgm:t>
    </dgm:pt>
    <dgm:pt modelId="{D881BAAE-52E7-487C-87DD-5E8FD22444D5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Monitorização;</a:t>
          </a:r>
          <a:endParaRPr lang="en-GB" sz="1400" b="0" i="1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1559B321-9C6B-416F-BA94-31A022FCB295}" type="parTrans" cxnId="{A39381A0-72FE-45E6-B7D7-8E53E5F0258B}">
      <dgm:prSet/>
      <dgm:spPr/>
      <dgm:t>
        <a:bodyPr/>
        <a:lstStyle/>
        <a:p>
          <a:endParaRPr lang="pt-PT"/>
        </a:p>
      </dgm:t>
    </dgm:pt>
    <dgm:pt modelId="{0A8F343E-F490-4A4F-B591-0B5FF8F37463}" type="sibTrans" cxnId="{A39381A0-72FE-45E6-B7D7-8E53E5F0258B}">
      <dgm:prSet/>
      <dgm:spPr/>
      <dgm:t>
        <a:bodyPr/>
        <a:lstStyle/>
        <a:p>
          <a:endParaRPr lang="pt-PT"/>
        </a:p>
      </dgm:t>
    </dgm:pt>
    <dgm:pt modelId="{212A62D5-A159-4763-B18F-3F6FF1475490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Revisão;</a:t>
          </a:r>
          <a:endParaRPr lang="en-GB" sz="1400" b="0" i="1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60880C49-DA22-4E91-B200-581D6950C7FE}" type="parTrans" cxnId="{68C9B120-2E80-4CD9-9053-C4CB55DFE90D}">
      <dgm:prSet/>
      <dgm:spPr/>
      <dgm:t>
        <a:bodyPr/>
        <a:lstStyle/>
        <a:p>
          <a:endParaRPr lang="pt-PT"/>
        </a:p>
      </dgm:t>
    </dgm:pt>
    <dgm:pt modelId="{7D54ACA3-2897-4792-962B-F4E45E66E595}" type="sibTrans" cxnId="{68C9B120-2E80-4CD9-9053-C4CB55DFE90D}">
      <dgm:prSet/>
      <dgm:spPr/>
      <dgm:t>
        <a:bodyPr/>
        <a:lstStyle/>
        <a:p>
          <a:endParaRPr lang="pt-PT"/>
        </a:p>
      </dgm:t>
    </dgm:pt>
    <dgm:pt modelId="{1DDBD7A7-D279-4B8F-BBB1-3D4C4B5E0F74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Gestão.</a:t>
          </a:r>
          <a:endParaRPr lang="en-GB" sz="1400" b="0" i="1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32DCE3C5-0C50-456D-A5E2-D5E484E09E7E}" type="parTrans" cxnId="{2A8B70B6-2230-40CA-8A5A-9BE6D281E9CB}">
      <dgm:prSet/>
      <dgm:spPr/>
      <dgm:t>
        <a:bodyPr/>
        <a:lstStyle/>
        <a:p>
          <a:endParaRPr lang="pt-PT"/>
        </a:p>
      </dgm:t>
    </dgm:pt>
    <dgm:pt modelId="{5DCB6531-C45C-46E2-B369-241F2E97FC88}" type="sibTrans" cxnId="{2A8B70B6-2230-40CA-8A5A-9BE6D281E9CB}">
      <dgm:prSet/>
      <dgm:spPr/>
      <dgm:t>
        <a:bodyPr/>
        <a:lstStyle/>
        <a:p>
          <a:endParaRPr lang="pt-PT"/>
        </a:p>
      </dgm:t>
    </dgm:pt>
    <dgm:pt modelId="{0D44F96D-33D0-4910-862C-5C95D074E02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400" b="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SGSI (Sistema de Gestão de Segurança da Informação) é um modelo holistico de abordagem à segurança e independe de marcas e fabricantes:</a:t>
          </a:r>
          <a:endParaRPr lang="en-GB" sz="1400" b="0" i="1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03A3FDE1-9961-4473-9FDB-0DAFF1ADCAFB}" type="parTrans" cxnId="{79167DAD-48C0-4E1E-BD25-8D4D50ED5480}">
      <dgm:prSet/>
      <dgm:spPr/>
      <dgm:t>
        <a:bodyPr/>
        <a:lstStyle/>
        <a:p>
          <a:endParaRPr lang="pt-PT"/>
        </a:p>
      </dgm:t>
    </dgm:pt>
    <dgm:pt modelId="{6323044F-5544-41B6-BFF9-67B7910E476F}" type="sibTrans" cxnId="{79167DAD-48C0-4E1E-BD25-8D4D50ED5480}">
      <dgm:prSet/>
      <dgm:spPr/>
      <dgm:t>
        <a:bodyPr/>
        <a:lstStyle/>
        <a:p>
          <a:endParaRPr lang="pt-PT"/>
        </a:p>
      </dgm:t>
    </dgm:pt>
    <dgm:pt modelId="{B48BEB65-C081-43E8-8C17-80266409DE90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Holistico por ser uma abordagem 360º à segurança de informação;</a:t>
          </a:r>
          <a:endParaRPr lang="en-GB" sz="1400" b="0" i="1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A393ABC3-BFDE-4C71-8AD2-865DF10F70CB}" type="parTrans" cxnId="{A242A965-37AF-438E-A92F-B76020009014}">
      <dgm:prSet/>
      <dgm:spPr/>
      <dgm:t>
        <a:bodyPr/>
        <a:lstStyle/>
        <a:p>
          <a:endParaRPr lang="pt-PT"/>
        </a:p>
      </dgm:t>
    </dgm:pt>
    <dgm:pt modelId="{436775B2-ABBD-4423-8B6A-79B04AF4DA04}" type="sibTrans" cxnId="{A242A965-37AF-438E-A92F-B76020009014}">
      <dgm:prSet/>
      <dgm:spPr/>
      <dgm:t>
        <a:bodyPr/>
        <a:lstStyle/>
        <a:p>
          <a:endParaRPr lang="pt-PT"/>
        </a:p>
      </dgm:t>
    </dgm:pt>
    <dgm:pt modelId="{825E5E30-613F-4086-ADE1-DEF45E50EF7C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PT" sz="1400" b="0" i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Independente porque se destina ao estabelecimento de processos e procedimentos que podem ser materializados à realidade de cada organização.</a:t>
          </a:r>
          <a:endParaRPr lang="en-GB" sz="1400" b="0" i="1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gm:t>
    </dgm:pt>
    <dgm:pt modelId="{B26510B6-5EA1-438F-845A-328843550857}" type="parTrans" cxnId="{C1019601-8A7C-4BF5-9FFA-E96250CE47FA}">
      <dgm:prSet/>
      <dgm:spPr/>
      <dgm:t>
        <a:bodyPr/>
        <a:lstStyle/>
        <a:p>
          <a:endParaRPr lang="pt-PT"/>
        </a:p>
      </dgm:t>
    </dgm:pt>
    <dgm:pt modelId="{7A446AEB-F2F5-41FE-908E-505711359232}" type="sibTrans" cxnId="{C1019601-8A7C-4BF5-9FFA-E96250CE47FA}">
      <dgm:prSet/>
      <dgm:spPr/>
      <dgm:t>
        <a:bodyPr/>
        <a:lstStyle/>
        <a:p>
          <a:endParaRPr lang="pt-PT"/>
        </a:p>
      </dgm:t>
    </dgm:pt>
    <dgm:pt modelId="{F6F95ED2-0E6A-46D7-AB16-4BE572978A3B}" type="pres">
      <dgm:prSet presAssocID="{2179C2F1-656A-4E70-AB9D-010A666D5252}" presName="Name0" presStyleCnt="0">
        <dgm:presLayoutVars>
          <dgm:dir/>
        </dgm:presLayoutVars>
      </dgm:prSet>
      <dgm:spPr/>
    </dgm:pt>
    <dgm:pt modelId="{B1F891A7-43F3-4765-AEB0-0D1E0541DC9C}" type="pres">
      <dgm:prSet presAssocID="{82F2BFB4-6324-45B7-9B0B-F7B8C2C04466}" presName="parComposite" presStyleCnt="0"/>
      <dgm:spPr/>
    </dgm:pt>
    <dgm:pt modelId="{5278A916-36B0-48ED-A4F1-899FC6E3672D}" type="pres">
      <dgm:prSet presAssocID="{82F2BFB4-6324-45B7-9B0B-F7B8C2C04466}" presName="parBigCircle" presStyleLbl="node0" presStyleIdx="0" presStyleCnt="2"/>
      <dgm:spPr/>
    </dgm:pt>
    <dgm:pt modelId="{61C47F03-EECC-4122-A9C4-DF55146F1418}" type="pres">
      <dgm:prSet presAssocID="{82F2BFB4-6324-45B7-9B0B-F7B8C2C04466}" presName="parTx" presStyleLbl="revTx" presStyleIdx="0" presStyleCnt="18"/>
      <dgm:spPr/>
    </dgm:pt>
    <dgm:pt modelId="{0631AF84-98CE-44B5-A041-B015F9E3F62F}" type="pres">
      <dgm:prSet presAssocID="{82F2BFB4-6324-45B7-9B0B-F7B8C2C04466}" presName="bSpace" presStyleCnt="0"/>
      <dgm:spPr/>
    </dgm:pt>
    <dgm:pt modelId="{7014C691-5D58-42D7-9A5C-A38C4DCD85B7}" type="pres">
      <dgm:prSet presAssocID="{82F2BFB4-6324-45B7-9B0B-F7B8C2C04466}" presName="parBackupNorm" presStyleCnt="0"/>
      <dgm:spPr/>
    </dgm:pt>
    <dgm:pt modelId="{41F04064-821B-40ED-BB8F-0E52D84EF188}" type="pres">
      <dgm:prSet presAssocID="{A99C96EF-BB66-42DB-8385-47DF5698C513}" presName="parSpace" presStyleCnt="0"/>
      <dgm:spPr/>
    </dgm:pt>
    <dgm:pt modelId="{39624400-B2A5-4852-B92C-F157ED3423D4}" type="pres">
      <dgm:prSet presAssocID="{62730867-0B7F-40CB-BBC1-75AD8468AF74}" presName="desBackupLeftNorm" presStyleCnt="0"/>
      <dgm:spPr/>
    </dgm:pt>
    <dgm:pt modelId="{936B8DB8-97F6-4F61-8126-9EF4A72640E5}" type="pres">
      <dgm:prSet presAssocID="{62730867-0B7F-40CB-BBC1-75AD8468AF74}" presName="desComposite" presStyleCnt="0"/>
      <dgm:spPr/>
    </dgm:pt>
    <dgm:pt modelId="{1363428D-0478-4767-9F36-28535DFD23CF}" type="pres">
      <dgm:prSet presAssocID="{62730867-0B7F-40CB-BBC1-75AD8468AF74}" presName="desCircle" presStyleLbl="node1" presStyleIdx="0" presStyleCnt="8"/>
      <dgm:spPr/>
    </dgm:pt>
    <dgm:pt modelId="{3CB274C8-1917-4C50-8CA3-759B5FA4B49C}" type="pres">
      <dgm:prSet presAssocID="{62730867-0B7F-40CB-BBC1-75AD8468AF74}" presName="chTx" presStyleLbl="revTx" presStyleIdx="1" presStyleCnt="18" custLinFactNeighborX="1980" custLinFactNeighborY="7667"/>
      <dgm:spPr/>
    </dgm:pt>
    <dgm:pt modelId="{70571D71-58FC-4D18-951C-75DE1F7ADBF3}" type="pres">
      <dgm:prSet presAssocID="{62730867-0B7F-40CB-BBC1-75AD8468AF74}" presName="desTx" presStyleLbl="revTx" presStyleIdx="2" presStyleCnt="18">
        <dgm:presLayoutVars>
          <dgm:bulletEnabled val="1"/>
        </dgm:presLayoutVars>
      </dgm:prSet>
      <dgm:spPr/>
    </dgm:pt>
    <dgm:pt modelId="{C77DD85E-F1B1-4F0F-8391-F6F3AC82CF13}" type="pres">
      <dgm:prSet presAssocID="{62730867-0B7F-40CB-BBC1-75AD8468AF74}" presName="desBackupRightNorm" presStyleCnt="0"/>
      <dgm:spPr/>
    </dgm:pt>
    <dgm:pt modelId="{6AA6EA61-A838-48C2-B975-D7335E170FA7}" type="pres">
      <dgm:prSet presAssocID="{494B6C41-CD6D-4236-ADF3-E3AB5B474398}" presName="desSpace" presStyleCnt="0"/>
      <dgm:spPr/>
    </dgm:pt>
    <dgm:pt modelId="{6E6B8815-8776-48E9-97A5-A4395D44FB9A}" type="pres">
      <dgm:prSet presAssocID="{8DE40B58-4086-4AE4-98A4-7ECA20763119}" presName="desBackupLeftNorm" presStyleCnt="0"/>
      <dgm:spPr/>
    </dgm:pt>
    <dgm:pt modelId="{8FFA63ED-FCF8-4D96-B8E2-03D03A136D85}" type="pres">
      <dgm:prSet presAssocID="{8DE40B58-4086-4AE4-98A4-7ECA20763119}" presName="desComposite" presStyleCnt="0"/>
      <dgm:spPr/>
    </dgm:pt>
    <dgm:pt modelId="{3DEB1A70-EB69-4431-BF63-7E649C9AD367}" type="pres">
      <dgm:prSet presAssocID="{8DE40B58-4086-4AE4-98A4-7ECA20763119}" presName="desCircle" presStyleLbl="node1" presStyleIdx="1" presStyleCnt="8"/>
      <dgm:spPr/>
    </dgm:pt>
    <dgm:pt modelId="{5322BA5C-3083-4286-903E-9086A8F16E34}" type="pres">
      <dgm:prSet presAssocID="{8DE40B58-4086-4AE4-98A4-7ECA20763119}" presName="chTx" presStyleLbl="revTx" presStyleIdx="3" presStyleCnt="18" custLinFactNeighborX="1980" custLinFactNeighborY="7667"/>
      <dgm:spPr/>
    </dgm:pt>
    <dgm:pt modelId="{5D2EFEFC-CD72-4F63-A386-4C259B12A1A9}" type="pres">
      <dgm:prSet presAssocID="{8DE40B58-4086-4AE4-98A4-7ECA20763119}" presName="desTx" presStyleLbl="revTx" presStyleIdx="4" presStyleCnt="18">
        <dgm:presLayoutVars>
          <dgm:bulletEnabled val="1"/>
        </dgm:presLayoutVars>
      </dgm:prSet>
      <dgm:spPr/>
    </dgm:pt>
    <dgm:pt modelId="{51DC332C-C9B1-48BC-A2E4-A2AA0D0B28D9}" type="pres">
      <dgm:prSet presAssocID="{8DE40B58-4086-4AE4-98A4-7ECA20763119}" presName="desBackupRightNorm" presStyleCnt="0"/>
      <dgm:spPr/>
    </dgm:pt>
    <dgm:pt modelId="{D97C7E52-FE43-4A78-AB88-C6FBBB61A184}" type="pres">
      <dgm:prSet presAssocID="{9BC8A3C8-6B06-443F-8267-48C34D034F29}" presName="desSpace" presStyleCnt="0"/>
      <dgm:spPr/>
    </dgm:pt>
    <dgm:pt modelId="{81ABDD96-161E-4D52-BAE6-565F59B2346B}" type="pres">
      <dgm:prSet presAssocID="{40ABB982-93F3-4AC0-ADB4-E844A573F487}" presName="desBackupLeftNorm" presStyleCnt="0"/>
      <dgm:spPr/>
    </dgm:pt>
    <dgm:pt modelId="{FD7D70A3-F8BE-46E8-9C1C-DDFF32CB8B99}" type="pres">
      <dgm:prSet presAssocID="{40ABB982-93F3-4AC0-ADB4-E844A573F487}" presName="desComposite" presStyleCnt="0"/>
      <dgm:spPr/>
    </dgm:pt>
    <dgm:pt modelId="{6C070C05-2A6F-43E5-BA62-6CED76BA0E2E}" type="pres">
      <dgm:prSet presAssocID="{40ABB982-93F3-4AC0-ADB4-E844A573F487}" presName="desCircle" presStyleLbl="node1" presStyleIdx="2" presStyleCnt="8"/>
      <dgm:spPr/>
    </dgm:pt>
    <dgm:pt modelId="{58CCFB23-E905-4342-801C-588674EF4AC2}" type="pres">
      <dgm:prSet presAssocID="{40ABB982-93F3-4AC0-ADB4-E844A573F487}" presName="chTx" presStyleLbl="revTx" presStyleIdx="5" presStyleCnt="18" custLinFactNeighborX="1980" custLinFactNeighborY="7667"/>
      <dgm:spPr/>
    </dgm:pt>
    <dgm:pt modelId="{F9DE65CD-6AB3-473A-866F-9EE52E346947}" type="pres">
      <dgm:prSet presAssocID="{40ABB982-93F3-4AC0-ADB4-E844A573F487}" presName="desTx" presStyleLbl="revTx" presStyleIdx="6" presStyleCnt="18">
        <dgm:presLayoutVars>
          <dgm:bulletEnabled val="1"/>
        </dgm:presLayoutVars>
      </dgm:prSet>
      <dgm:spPr/>
    </dgm:pt>
    <dgm:pt modelId="{E420CD74-CC90-4E16-BFDE-E98BD58F9E84}" type="pres">
      <dgm:prSet presAssocID="{40ABB982-93F3-4AC0-ADB4-E844A573F487}" presName="desBackupRightNorm" presStyleCnt="0"/>
      <dgm:spPr/>
    </dgm:pt>
    <dgm:pt modelId="{076DBBB5-62BB-4669-94DA-A434E4B020BF}" type="pres">
      <dgm:prSet presAssocID="{010B7D92-84EA-4785-B2F0-2973D9470C11}" presName="desSpace" presStyleCnt="0"/>
      <dgm:spPr/>
    </dgm:pt>
    <dgm:pt modelId="{5F4FE261-E528-4B91-B5E5-BF8FC0B8D845}" type="pres">
      <dgm:prSet presAssocID="{D881BAAE-52E7-487C-87DD-5E8FD22444D5}" presName="desBackupLeftNorm" presStyleCnt="0"/>
      <dgm:spPr/>
    </dgm:pt>
    <dgm:pt modelId="{8356D5E1-0CD3-41F1-A38A-2AC7C136715A}" type="pres">
      <dgm:prSet presAssocID="{D881BAAE-52E7-487C-87DD-5E8FD22444D5}" presName="desComposite" presStyleCnt="0"/>
      <dgm:spPr/>
    </dgm:pt>
    <dgm:pt modelId="{A0653922-DD07-4252-BE6A-EB2675656B89}" type="pres">
      <dgm:prSet presAssocID="{D881BAAE-52E7-487C-87DD-5E8FD22444D5}" presName="desCircle" presStyleLbl="node1" presStyleIdx="3" presStyleCnt="8"/>
      <dgm:spPr/>
    </dgm:pt>
    <dgm:pt modelId="{489BDB31-A8EB-46A5-96D1-5D431233564E}" type="pres">
      <dgm:prSet presAssocID="{D881BAAE-52E7-487C-87DD-5E8FD22444D5}" presName="chTx" presStyleLbl="revTx" presStyleIdx="7" presStyleCnt="18" custLinFactNeighborX="1980" custLinFactNeighborY="7667"/>
      <dgm:spPr/>
    </dgm:pt>
    <dgm:pt modelId="{5F925E02-8103-4A96-BBCD-FB55C3B14AA7}" type="pres">
      <dgm:prSet presAssocID="{D881BAAE-52E7-487C-87DD-5E8FD22444D5}" presName="desTx" presStyleLbl="revTx" presStyleIdx="8" presStyleCnt="18">
        <dgm:presLayoutVars>
          <dgm:bulletEnabled val="1"/>
        </dgm:presLayoutVars>
      </dgm:prSet>
      <dgm:spPr/>
    </dgm:pt>
    <dgm:pt modelId="{ABD54994-4F53-4A3F-AE16-552A52F507A6}" type="pres">
      <dgm:prSet presAssocID="{D881BAAE-52E7-487C-87DD-5E8FD22444D5}" presName="desBackupRightNorm" presStyleCnt="0"/>
      <dgm:spPr/>
    </dgm:pt>
    <dgm:pt modelId="{19F8AEDC-5548-4834-A506-86D2CF52036C}" type="pres">
      <dgm:prSet presAssocID="{0A8F343E-F490-4A4F-B591-0B5FF8F37463}" presName="desSpace" presStyleCnt="0"/>
      <dgm:spPr/>
    </dgm:pt>
    <dgm:pt modelId="{8F1E336E-FBEC-4164-8979-A0052BF3FAD9}" type="pres">
      <dgm:prSet presAssocID="{212A62D5-A159-4763-B18F-3F6FF1475490}" presName="desBackupLeftNorm" presStyleCnt="0"/>
      <dgm:spPr/>
    </dgm:pt>
    <dgm:pt modelId="{B906F7F2-C8BB-42E2-AD54-B2BFE3E6A3EA}" type="pres">
      <dgm:prSet presAssocID="{212A62D5-A159-4763-B18F-3F6FF1475490}" presName="desComposite" presStyleCnt="0"/>
      <dgm:spPr/>
    </dgm:pt>
    <dgm:pt modelId="{8D7E64E3-1A88-448F-BD77-83C3E408E020}" type="pres">
      <dgm:prSet presAssocID="{212A62D5-A159-4763-B18F-3F6FF1475490}" presName="desCircle" presStyleLbl="node1" presStyleIdx="4" presStyleCnt="8"/>
      <dgm:spPr/>
    </dgm:pt>
    <dgm:pt modelId="{98BAD639-A895-4FA1-80BB-3A0E6139BA08}" type="pres">
      <dgm:prSet presAssocID="{212A62D5-A159-4763-B18F-3F6FF1475490}" presName="chTx" presStyleLbl="revTx" presStyleIdx="9" presStyleCnt="18" custLinFactNeighborX="1980" custLinFactNeighborY="7667"/>
      <dgm:spPr/>
    </dgm:pt>
    <dgm:pt modelId="{E8BC8BB6-A65B-4018-89F4-F834DE1C4730}" type="pres">
      <dgm:prSet presAssocID="{212A62D5-A159-4763-B18F-3F6FF1475490}" presName="desTx" presStyleLbl="revTx" presStyleIdx="10" presStyleCnt="18">
        <dgm:presLayoutVars>
          <dgm:bulletEnabled val="1"/>
        </dgm:presLayoutVars>
      </dgm:prSet>
      <dgm:spPr/>
    </dgm:pt>
    <dgm:pt modelId="{55122F80-1545-428E-BC89-BEB6BBAAD2F4}" type="pres">
      <dgm:prSet presAssocID="{212A62D5-A159-4763-B18F-3F6FF1475490}" presName="desBackupRightNorm" presStyleCnt="0"/>
      <dgm:spPr/>
    </dgm:pt>
    <dgm:pt modelId="{AB0ACDE6-1213-4014-9AEB-7DA17BE5AA33}" type="pres">
      <dgm:prSet presAssocID="{7D54ACA3-2897-4792-962B-F4E45E66E595}" presName="desSpace" presStyleCnt="0"/>
      <dgm:spPr/>
    </dgm:pt>
    <dgm:pt modelId="{611E8768-C7E5-4760-BC83-27B9B175F01F}" type="pres">
      <dgm:prSet presAssocID="{1DDBD7A7-D279-4B8F-BBB1-3D4C4B5E0F74}" presName="desBackupLeftNorm" presStyleCnt="0"/>
      <dgm:spPr/>
    </dgm:pt>
    <dgm:pt modelId="{5F158A04-8368-4A3E-A7BF-93DE27B2B2C9}" type="pres">
      <dgm:prSet presAssocID="{1DDBD7A7-D279-4B8F-BBB1-3D4C4B5E0F74}" presName="desComposite" presStyleCnt="0"/>
      <dgm:spPr/>
    </dgm:pt>
    <dgm:pt modelId="{1EE2C547-65B3-40EB-A317-AFB84A4A2D3F}" type="pres">
      <dgm:prSet presAssocID="{1DDBD7A7-D279-4B8F-BBB1-3D4C4B5E0F74}" presName="desCircle" presStyleLbl="node1" presStyleIdx="5" presStyleCnt="8"/>
      <dgm:spPr/>
    </dgm:pt>
    <dgm:pt modelId="{C0992062-B526-4717-A96F-2CBAC429A123}" type="pres">
      <dgm:prSet presAssocID="{1DDBD7A7-D279-4B8F-BBB1-3D4C4B5E0F74}" presName="chTx" presStyleLbl="revTx" presStyleIdx="11" presStyleCnt="18" custLinFactNeighborX="1980" custLinFactNeighborY="7667"/>
      <dgm:spPr/>
    </dgm:pt>
    <dgm:pt modelId="{DFF781C5-F2E0-4352-A55E-7E9FB53E4AF1}" type="pres">
      <dgm:prSet presAssocID="{1DDBD7A7-D279-4B8F-BBB1-3D4C4B5E0F74}" presName="desTx" presStyleLbl="revTx" presStyleIdx="12" presStyleCnt="18">
        <dgm:presLayoutVars>
          <dgm:bulletEnabled val="1"/>
        </dgm:presLayoutVars>
      </dgm:prSet>
      <dgm:spPr/>
    </dgm:pt>
    <dgm:pt modelId="{F890F887-D937-4621-ACF3-5DCCCC3A41D9}" type="pres">
      <dgm:prSet presAssocID="{1DDBD7A7-D279-4B8F-BBB1-3D4C4B5E0F74}" presName="desBackupRightNorm" presStyleCnt="0"/>
      <dgm:spPr/>
    </dgm:pt>
    <dgm:pt modelId="{DD9F089F-68A1-47DB-A0F0-D05958CCDB95}" type="pres">
      <dgm:prSet presAssocID="{5DCB6531-C45C-46E2-B369-241F2E97FC88}" presName="desSpace" presStyleCnt="0"/>
      <dgm:spPr/>
    </dgm:pt>
    <dgm:pt modelId="{67985A62-E4E9-4B03-8C2E-C98AAA536799}" type="pres">
      <dgm:prSet presAssocID="{0D44F96D-33D0-4910-862C-5C95D074E027}" presName="parComposite" presStyleCnt="0"/>
      <dgm:spPr/>
    </dgm:pt>
    <dgm:pt modelId="{8DE71987-F439-4C0D-BAFB-AF9C49019564}" type="pres">
      <dgm:prSet presAssocID="{0D44F96D-33D0-4910-862C-5C95D074E027}" presName="parBigCircle" presStyleLbl="node0" presStyleIdx="1" presStyleCnt="2"/>
      <dgm:spPr/>
    </dgm:pt>
    <dgm:pt modelId="{0F45FD7F-666C-418A-B4BA-B78EEE9C209F}" type="pres">
      <dgm:prSet presAssocID="{0D44F96D-33D0-4910-862C-5C95D074E027}" presName="parTx" presStyleLbl="revTx" presStyleIdx="13" presStyleCnt="18" custScaleX="146935" custScaleY="145746" custLinFactNeighborX="17991" custLinFactNeighborY="-29026"/>
      <dgm:spPr/>
    </dgm:pt>
    <dgm:pt modelId="{B0F2310B-9F2C-46DC-ABF3-9033DCEA73DA}" type="pres">
      <dgm:prSet presAssocID="{0D44F96D-33D0-4910-862C-5C95D074E027}" presName="bSpace" presStyleCnt="0"/>
      <dgm:spPr/>
    </dgm:pt>
    <dgm:pt modelId="{3523611E-9C65-4784-A62B-4F41E9D01D33}" type="pres">
      <dgm:prSet presAssocID="{0D44F96D-33D0-4910-862C-5C95D074E027}" presName="parBackupNorm" presStyleCnt="0"/>
      <dgm:spPr/>
    </dgm:pt>
    <dgm:pt modelId="{82B1222B-441C-4FA3-BA4E-9E178616233B}" type="pres">
      <dgm:prSet presAssocID="{6323044F-5544-41B6-BFF9-67B7910E476F}" presName="parSpace" presStyleCnt="0"/>
      <dgm:spPr/>
    </dgm:pt>
    <dgm:pt modelId="{73AC3C38-CCE2-4142-99C1-0CA55DEEDC1E}" type="pres">
      <dgm:prSet presAssocID="{B48BEB65-C081-43E8-8C17-80266409DE90}" presName="desBackupLeftNorm" presStyleCnt="0"/>
      <dgm:spPr/>
    </dgm:pt>
    <dgm:pt modelId="{FF8E13AA-9FD6-495D-9C9D-6DD2EB7834EB}" type="pres">
      <dgm:prSet presAssocID="{B48BEB65-C081-43E8-8C17-80266409DE90}" presName="desComposite" presStyleCnt="0"/>
      <dgm:spPr/>
    </dgm:pt>
    <dgm:pt modelId="{E5C03DD4-1DDE-4B9F-9ED1-CDBE14989078}" type="pres">
      <dgm:prSet presAssocID="{B48BEB65-C081-43E8-8C17-80266409DE90}" presName="desCircle" presStyleLbl="node1" presStyleIdx="6" presStyleCnt="8"/>
      <dgm:spPr/>
    </dgm:pt>
    <dgm:pt modelId="{727FD4B6-BF0C-416F-9022-23365658FAE8}" type="pres">
      <dgm:prSet presAssocID="{B48BEB65-C081-43E8-8C17-80266409DE90}" presName="chTx" presStyleLbl="revTx" presStyleIdx="14" presStyleCnt="18" custLinFactNeighborX="-16832" custLinFactNeighborY="-185"/>
      <dgm:spPr/>
    </dgm:pt>
    <dgm:pt modelId="{A20EBE75-1AF0-48A1-8330-1C01283F98A4}" type="pres">
      <dgm:prSet presAssocID="{B48BEB65-C081-43E8-8C17-80266409DE90}" presName="desTx" presStyleLbl="revTx" presStyleIdx="15" presStyleCnt="18">
        <dgm:presLayoutVars>
          <dgm:bulletEnabled val="1"/>
        </dgm:presLayoutVars>
      </dgm:prSet>
      <dgm:spPr/>
    </dgm:pt>
    <dgm:pt modelId="{84BB89CE-2263-42C6-ABF5-DD8E3BD3800B}" type="pres">
      <dgm:prSet presAssocID="{B48BEB65-C081-43E8-8C17-80266409DE90}" presName="desBackupRightNorm" presStyleCnt="0"/>
      <dgm:spPr/>
    </dgm:pt>
    <dgm:pt modelId="{FF72B4A2-C3CF-44B1-B8C3-3FF8371FFEA5}" type="pres">
      <dgm:prSet presAssocID="{436775B2-ABBD-4423-8B6A-79B04AF4DA04}" presName="desSpace" presStyleCnt="0"/>
      <dgm:spPr/>
    </dgm:pt>
    <dgm:pt modelId="{BA5CA63B-C6C1-4A11-B811-E0706D133F85}" type="pres">
      <dgm:prSet presAssocID="{825E5E30-613F-4086-ADE1-DEF45E50EF7C}" presName="desBackupLeftNorm" presStyleCnt="0"/>
      <dgm:spPr/>
    </dgm:pt>
    <dgm:pt modelId="{6A3AA221-4673-4269-8088-0FBE88895BCB}" type="pres">
      <dgm:prSet presAssocID="{825E5E30-613F-4086-ADE1-DEF45E50EF7C}" presName="desComposite" presStyleCnt="0"/>
      <dgm:spPr/>
    </dgm:pt>
    <dgm:pt modelId="{52D05AEC-CFFE-462D-A526-2FAE6C398D44}" type="pres">
      <dgm:prSet presAssocID="{825E5E30-613F-4086-ADE1-DEF45E50EF7C}" presName="desCircle" presStyleLbl="node1" presStyleIdx="7" presStyleCnt="8"/>
      <dgm:spPr/>
    </dgm:pt>
    <dgm:pt modelId="{57C7F4F5-5BB9-41CD-855E-B71B2E9DED01}" type="pres">
      <dgm:prSet presAssocID="{825E5E30-613F-4086-ADE1-DEF45E50EF7C}" presName="chTx" presStyleLbl="revTx" presStyleIdx="16" presStyleCnt="18" custLinFactNeighborX="45286" custLinFactNeighborY="20517"/>
      <dgm:spPr/>
    </dgm:pt>
    <dgm:pt modelId="{8FA84C5E-14BF-4A9C-A5E4-E398825F9F34}" type="pres">
      <dgm:prSet presAssocID="{825E5E30-613F-4086-ADE1-DEF45E50EF7C}" presName="desTx" presStyleLbl="revTx" presStyleIdx="17" presStyleCnt="18">
        <dgm:presLayoutVars>
          <dgm:bulletEnabled val="1"/>
        </dgm:presLayoutVars>
      </dgm:prSet>
      <dgm:spPr/>
    </dgm:pt>
    <dgm:pt modelId="{D85ECA63-58BF-419E-802D-6482C968094C}" type="pres">
      <dgm:prSet presAssocID="{825E5E30-613F-4086-ADE1-DEF45E50EF7C}" presName="desBackupRightNorm" presStyleCnt="0"/>
      <dgm:spPr/>
    </dgm:pt>
    <dgm:pt modelId="{D9BA8390-FA8D-4F22-AFF5-CF3338620EC7}" type="pres">
      <dgm:prSet presAssocID="{7A446AEB-F2F5-41FE-908E-505711359232}" presName="desSpace" presStyleCnt="0"/>
      <dgm:spPr/>
    </dgm:pt>
  </dgm:ptLst>
  <dgm:cxnLst>
    <dgm:cxn modelId="{C1019601-8A7C-4BF5-9FFA-E96250CE47FA}" srcId="{0D44F96D-33D0-4910-862C-5C95D074E027}" destId="{825E5E30-613F-4086-ADE1-DEF45E50EF7C}" srcOrd="1" destOrd="0" parTransId="{B26510B6-5EA1-438F-845A-328843550857}" sibTransId="{7A446AEB-F2F5-41FE-908E-505711359232}"/>
    <dgm:cxn modelId="{50818F05-0F0A-47EC-A2C4-C81344AE722B}" type="presOf" srcId="{212A62D5-A159-4763-B18F-3F6FF1475490}" destId="{98BAD639-A895-4FA1-80BB-3A0E6139BA08}" srcOrd="0" destOrd="0" presId="urn:microsoft.com/office/officeart/2008/layout/CircleAccentTimeline"/>
    <dgm:cxn modelId="{68C9B120-2E80-4CD9-9053-C4CB55DFE90D}" srcId="{82F2BFB4-6324-45B7-9B0B-F7B8C2C04466}" destId="{212A62D5-A159-4763-B18F-3F6FF1475490}" srcOrd="4" destOrd="0" parTransId="{60880C49-DA22-4E91-B200-581D6950C7FE}" sibTransId="{7D54ACA3-2897-4792-962B-F4E45E66E595}"/>
    <dgm:cxn modelId="{73F2B323-DC6A-4ACE-BC37-37106E66CBDF}" type="presOf" srcId="{D881BAAE-52E7-487C-87DD-5E8FD22444D5}" destId="{489BDB31-A8EB-46A5-96D1-5D431233564E}" srcOrd="0" destOrd="0" presId="urn:microsoft.com/office/officeart/2008/layout/CircleAccentTimeline"/>
    <dgm:cxn modelId="{D3868526-ED19-4BE5-93E2-F55DA7205D71}" type="presOf" srcId="{825E5E30-613F-4086-ADE1-DEF45E50EF7C}" destId="{57C7F4F5-5BB9-41CD-855E-B71B2E9DED01}" srcOrd="0" destOrd="0" presId="urn:microsoft.com/office/officeart/2008/layout/CircleAccentTimeline"/>
    <dgm:cxn modelId="{A242A965-37AF-438E-A92F-B76020009014}" srcId="{0D44F96D-33D0-4910-862C-5C95D074E027}" destId="{B48BEB65-C081-43E8-8C17-80266409DE90}" srcOrd="0" destOrd="0" parTransId="{A393ABC3-BFDE-4C71-8AD2-865DF10F70CB}" sibTransId="{436775B2-ABBD-4423-8B6A-79B04AF4DA04}"/>
    <dgm:cxn modelId="{76F9CD6D-E8CD-4C70-88E1-9306ACCD732E}" srcId="{82F2BFB4-6324-45B7-9B0B-F7B8C2C04466}" destId="{62730867-0B7F-40CB-BBC1-75AD8468AF74}" srcOrd="0" destOrd="0" parTransId="{30759F7F-8604-4209-BBB9-C3595BDFDAA7}" sibTransId="{494B6C41-CD6D-4236-ADF3-E3AB5B474398}"/>
    <dgm:cxn modelId="{61E29D93-85AC-4300-AD28-8DA30021A7ED}" type="presOf" srcId="{0D44F96D-33D0-4910-862C-5C95D074E027}" destId="{0F45FD7F-666C-418A-B4BA-B78EEE9C209F}" srcOrd="0" destOrd="0" presId="urn:microsoft.com/office/officeart/2008/layout/CircleAccentTimeline"/>
    <dgm:cxn modelId="{00A9DF9E-05DF-46F7-8F6C-F780BA9C026B}" type="presOf" srcId="{82F2BFB4-6324-45B7-9B0B-F7B8C2C04466}" destId="{61C47F03-EECC-4122-A9C4-DF55146F1418}" srcOrd="0" destOrd="0" presId="urn:microsoft.com/office/officeart/2008/layout/CircleAccentTimeline"/>
    <dgm:cxn modelId="{A39381A0-72FE-45E6-B7D7-8E53E5F0258B}" srcId="{82F2BFB4-6324-45B7-9B0B-F7B8C2C04466}" destId="{D881BAAE-52E7-487C-87DD-5E8FD22444D5}" srcOrd="3" destOrd="0" parTransId="{1559B321-9C6B-416F-BA94-31A022FCB295}" sibTransId="{0A8F343E-F490-4A4F-B591-0B5FF8F37463}"/>
    <dgm:cxn modelId="{3B1AB4A6-C88A-4937-ABC4-307E879E5C56}" type="presOf" srcId="{2179C2F1-656A-4E70-AB9D-010A666D5252}" destId="{F6F95ED2-0E6A-46D7-AB16-4BE572978A3B}" srcOrd="0" destOrd="0" presId="urn:microsoft.com/office/officeart/2008/layout/CircleAccentTimeline"/>
    <dgm:cxn modelId="{79167DAD-48C0-4E1E-BD25-8D4D50ED5480}" srcId="{2179C2F1-656A-4E70-AB9D-010A666D5252}" destId="{0D44F96D-33D0-4910-862C-5C95D074E027}" srcOrd="1" destOrd="0" parTransId="{03A3FDE1-9961-4473-9FDB-0DAFF1ADCAFB}" sibTransId="{6323044F-5544-41B6-BFF9-67B7910E476F}"/>
    <dgm:cxn modelId="{B66BDFAF-99E1-4EEE-8E3F-7F6A331244B8}" srcId="{82F2BFB4-6324-45B7-9B0B-F7B8C2C04466}" destId="{8DE40B58-4086-4AE4-98A4-7ECA20763119}" srcOrd="1" destOrd="0" parTransId="{53DED244-110B-4CB8-9573-D6D05EF7293B}" sibTransId="{9BC8A3C8-6B06-443F-8267-48C34D034F29}"/>
    <dgm:cxn modelId="{2A8B70B6-2230-40CA-8A5A-9BE6D281E9CB}" srcId="{82F2BFB4-6324-45B7-9B0B-F7B8C2C04466}" destId="{1DDBD7A7-D279-4B8F-BBB1-3D4C4B5E0F74}" srcOrd="5" destOrd="0" parTransId="{32DCE3C5-0C50-456D-A5E2-D5E484E09E7E}" sibTransId="{5DCB6531-C45C-46E2-B369-241F2E97FC88}"/>
    <dgm:cxn modelId="{9123A4B8-75A0-4ECC-95CE-426A8CF377D9}" srcId="{2179C2F1-656A-4E70-AB9D-010A666D5252}" destId="{82F2BFB4-6324-45B7-9B0B-F7B8C2C04466}" srcOrd="0" destOrd="0" parTransId="{7D59B901-5972-4F3B-B06E-DF0D77F7C467}" sibTransId="{A99C96EF-BB66-42DB-8385-47DF5698C513}"/>
    <dgm:cxn modelId="{F9BA8AB9-089B-4E48-A493-32DBAFDB1D1B}" type="presOf" srcId="{1DDBD7A7-D279-4B8F-BBB1-3D4C4B5E0F74}" destId="{C0992062-B526-4717-A96F-2CBAC429A123}" srcOrd="0" destOrd="0" presId="urn:microsoft.com/office/officeart/2008/layout/CircleAccentTimeline"/>
    <dgm:cxn modelId="{9EB90FBC-03F3-4027-8588-69F74BC49091}" type="presOf" srcId="{62730867-0B7F-40CB-BBC1-75AD8468AF74}" destId="{3CB274C8-1917-4C50-8CA3-759B5FA4B49C}" srcOrd="0" destOrd="0" presId="urn:microsoft.com/office/officeart/2008/layout/CircleAccentTimeline"/>
    <dgm:cxn modelId="{E1A299BC-D7F0-444A-8FFE-B08B4BCD142F}" srcId="{82F2BFB4-6324-45B7-9B0B-F7B8C2C04466}" destId="{40ABB982-93F3-4AC0-ADB4-E844A573F487}" srcOrd="2" destOrd="0" parTransId="{8C892906-9C67-4968-A389-4289058FFF13}" sibTransId="{010B7D92-84EA-4785-B2F0-2973D9470C11}"/>
    <dgm:cxn modelId="{1C7171CB-7C25-445A-8502-E63789F39DA5}" type="presOf" srcId="{8DE40B58-4086-4AE4-98A4-7ECA20763119}" destId="{5322BA5C-3083-4286-903E-9086A8F16E34}" srcOrd="0" destOrd="0" presId="urn:microsoft.com/office/officeart/2008/layout/CircleAccentTimeline"/>
    <dgm:cxn modelId="{8BD766D8-CBDB-4A65-B612-3461F6DAF967}" type="presOf" srcId="{40ABB982-93F3-4AC0-ADB4-E844A573F487}" destId="{58CCFB23-E905-4342-801C-588674EF4AC2}" srcOrd="0" destOrd="0" presId="urn:microsoft.com/office/officeart/2008/layout/CircleAccentTimeline"/>
    <dgm:cxn modelId="{B4E540F2-92F2-4DFE-AF4E-EE2DF0FBE22E}" type="presOf" srcId="{B48BEB65-C081-43E8-8C17-80266409DE90}" destId="{727FD4B6-BF0C-416F-9022-23365658FAE8}" srcOrd="0" destOrd="0" presId="urn:microsoft.com/office/officeart/2008/layout/CircleAccentTimeline"/>
    <dgm:cxn modelId="{32725B38-11EA-4437-9441-4C2BC33D9362}" type="presParOf" srcId="{F6F95ED2-0E6A-46D7-AB16-4BE572978A3B}" destId="{B1F891A7-43F3-4765-AEB0-0D1E0541DC9C}" srcOrd="0" destOrd="0" presId="urn:microsoft.com/office/officeart/2008/layout/CircleAccentTimeline"/>
    <dgm:cxn modelId="{BA9F5C1C-8E61-47DC-881C-0C70363FCA22}" type="presParOf" srcId="{B1F891A7-43F3-4765-AEB0-0D1E0541DC9C}" destId="{5278A916-36B0-48ED-A4F1-899FC6E3672D}" srcOrd="0" destOrd="0" presId="urn:microsoft.com/office/officeart/2008/layout/CircleAccentTimeline"/>
    <dgm:cxn modelId="{8F7C5373-C770-4329-B0CD-F1A9E3CA936E}" type="presParOf" srcId="{B1F891A7-43F3-4765-AEB0-0D1E0541DC9C}" destId="{61C47F03-EECC-4122-A9C4-DF55146F1418}" srcOrd="1" destOrd="0" presId="urn:microsoft.com/office/officeart/2008/layout/CircleAccentTimeline"/>
    <dgm:cxn modelId="{623D2004-77CA-4D4C-B4EA-D332F32B26D4}" type="presParOf" srcId="{B1F891A7-43F3-4765-AEB0-0D1E0541DC9C}" destId="{0631AF84-98CE-44B5-A041-B015F9E3F62F}" srcOrd="2" destOrd="0" presId="urn:microsoft.com/office/officeart/2008/layout/CircleAccentTimeline"/>
    <dgm:cxn modelId="{DA7F4A12-3A2B-45C7-B674-4625EB773E73}" type="presParOf" srcId="{F6F95ED2-0E6A-46D7-AB16-4BE572978A3B}" destId="{7014C691-5D58-42D7-9A5C-A38C4DCD85B7}" srcOrd="1" destOrd="0" presId="urn:microsoft.com/office/officeart/2008/layout/CircleAccentTimeline"/>
    <dgm:cxn modelId="{E5080195-C35B-42C5-9DAB-A96824426FA7}" type="presParOf" srcId="{F6F95ED2-0E6A-46D7-AB16-4BE572978A3B}" destId="{41F04064-821B-40ED-BB8F-0E52D84EF188}" srcOrd="2" destOrd="0" presId="urn:microsoft.com/office/officeart/2008/layout/CircleAccentTimeline"/>
    <dgm:cxn modelId="{12C16A2C-7182-46FB-B336-66DCAD353A92}" type="presParOf" srcId="{F6F95ED2-0E6A-46D7-AB16-4BE572978A3B}" destId="{39624400-B2A5-4852-B92C-F157ED3423D4}" srcOrd="3" destOrd="0" presId="urn:microsoft.com/office/officeart/2008/layout/CircleAccentTimeline"/>
    <dgm:cxn modelId="{D3677EBA-C935-4158-A3DB-9E464C1E3874}" type="presParOf" srcId="{F6F95ED2-0E6A-46D7-AB16-4BE572978A3B}" destId="{936B8DB8-97F6-4F61-8126-9EF4A72640E5}" srcOrd="4" destOrd="0" presId="urn:microsoft.com/office/officeart/2008/layout/CircleAccentTimeline"/>
    <dgm:cxn modelId="{D979ACF1-EC38-4A2D-AAC9-ABAD21ADA60F}" type="presParOf" srcId="{936B8DB8-97F6-4F61-8126-9EF4A72640E5}" destId="{1363428D-0478-4767-9F36-28535DFD23CF}" srcOrd="0" destOrd="0" presId="urn:microsoft.com/office/officeart/2008/layout/CircleAccentTimeline"/>
    <dgm:cxn modelId="{A6E2D004-C7D7-44EB-8F96-2FB3B6DD83CB}" type="presParOf" srcId="{936B8DB8-97F6-4F61-8126-9EF4A72640E5}" destId="{3CB274C8-1917-4C50-8CA3-759B5FA4B49C}" srcOrd="1" destOrd="0" presId="urn:microsoft.com/office/officeart/2008/layout/CircleAccentTimeline"/>
    <dgm:cxn modelId="{B044967C-8221-41DB-B48B-F466C82542C4}" type="presParOf" srcId="{936B8DB8-97F6-4F61-8126-9EF4A72640E5}" destId="{70571D71-58FC-4D18-951C-75DE1F7ADBF3}" srcOrd="2" destOrd="0" presId="urn:microsoft.com/office/officeart/2008/layout/CircleAccentTimeline"/>
    <dgm:cxn modelId="{9F1C51F6-72B2-4B21-B9FD-EAB0DC8DED17}" type="presParOf" srcId="{F6F95ED2-0E6A-46D7-AB16-4BE572978A3B}" destId="{C77DD85E-F1B1-4F0F-8391-F6F3AC82CF13}" srcOrd="5" destOrd="0" presId="urn:microsoft.com/office/officeart/2008/layout/CircleAccentTimeline"/>
    <dgm:cxn modelId="{CB3F9E01-8AC6-4778-AFCE-BE84AE4861B7}" type="presParOf" srcId="{F6F95ED2-0E6A-46D7-AB16-4BE572978A3B}" destId="{6AA6EA61-A838-48C2-B975-D7335E170FA7}" srcOrd="6" destOrd="0" presId="urn:microsoft.com/office/officeart/2008/layout/CircleAccentTimeline"/>
    <dgm:cxn modelId="{C99E8F2A-4C12-441F-B382-FD16809A58DA}" type="presParOf" srcId="{F6F95ED2-0E6A-46D7-AB16-4BE572978A3B}" destId="{6E6B8815-8776-48E9-97A5-A4395D44FB9A}" srcOrd="7" destOrd="0" presId="urn:microsoft.com/office/officeart/2008/layout/CircleAccentTimeline"/>
    <dgm:cxn modelId="{15C6F2A0-25FC-4757-A8AE-F2C75BF3DFDB}" type="presParOf" srcId="{F6F95ED2-0E6A-46D7-AB16-4BE572978A3B}" destId="{8FFA63ED-FCF8-4D96-B8E2-03D03A136D85}" srcOrd="8" destOrd="0" presId="urn:microsoft.com/office/officeart/2008/layout/CircleAccentTimeline"/>
    <dgm:cxn modelId="{CD6529AC-C1BE-4063-8DC4-68BB0DEAB128}" type="presParOf" srcId="{8FFA63ED-FCF8-4D96-B8E2-03D03A136D85}" destId="{3DEB1A70-EB69-4431-BF63-7E649C9AD367}" srcOrd="0" destOrd="0" presId="urn:microsoft.com/office/officeart/2008/layout/CircleAccentTimeline"/>
    <dgm:cxn modelId="{4FFBE76B-ADE7-4AE0-B270-B15699B30E7E}" type="presParOf" srcId="{8FFA63ED-FCF8-4D96-B8E2-03D03A136D85}" destId="{5322BA5C-3083-4286-903E-9086A8F16E34}" srcOrd="1" destOrd="0" presId="urn:microsoft.com/office/officeart/2008/layout/CircleAccentTimeline"/>
    <dgm:cxn modelId="{6A7E8113-2BD7-4286-B077-427000586C04}" type="presParOf" srcId="{8FFA63ED-FCF8-4D96-B8E2-03D03A136D85}" destId="{5D2EFEFC-CD72-4F63-A386-4C259B12A1A9}" srcOrd="2" destOrd="0" presId="urn:microsoft.com/office/officeart/2008/layout/CircleAccentTimeline"/>
    <dgm:cxn modelId="{D6992513-9BE4-4AA7-829A-5D2B5101CAB6}" type="presParOf" srcId="{F6F95ED2-0E6A-46D7-AB16-4BE572978A3B}" destId="{51DC332C-C9B1-48BC-A2E4-A2AA0D0B28D9}" srcOrd="9" destOrd="0" presId="urn:microsoft.com/office/officeart/2008/layout/CircleAccentTimeline"/>
    <dgm:cxn modelId="{549D3458-F8DD-45EA-B963-F948C4222DEF}" type="presParOf" srcId="{F6F95ED2-0E6A-46D7-AB16-4BE572978A3B}" destId="{D97C7E52-FE43-4A78-AB88-C6FBBB61A184}" srcOrd="10" destOrd="0" presId="urn:microsoft.com/office/officeart/2008/layout/CircleAccentTimeline"/>
    <dgm:cxn modelId="{6C2FDAF3-C089-4664-9DB0-DC494BCE077D}" type="presParOf" srcId="{F6F95ED2-0E6A-46D7-AB16-4BE572978A3B}" destId="{81ABDD96-161E-4D52-BAE6-565F59B2346B}" srcOrd="11" destOrd="0" presId="urn:microsoft.com/office/officeart/2008/layout/CircleAccentTimeline"/>
    <dgm:cxn modelId="{5804E031-91CA-46AD-B34F-72B1ECB428BB}" type="presParOf" srcId="{F6F95ED2-0E6A-46D7-AB16-4BE572978A3B}" destId="{FD7D70A3-F8BE-46E8-9C1C-DDFF32CB8B99}" srcOrd="12" destOrd="0" presId="urn:microsoft.com/office/officeart/2008/layout/CircleAccentTimeline"/>
    <dgm:cxn modelId="{6C442920-5CBD-4865-B9AC-3222C8EE4E0D}" type="presParOf" srcId="{FD7D70A3-F8BE-46E8-9C1C-DDFF32CB8B99}" destId="{6C070C05-2A6F-43E5-BA62-6CED76BA0E2E}" srcOrd="0" destOrd="0" presId="urn:microsoft.com/office/officeart/2008/layout/CircleAccentTimeline"/>
    <dgm:cxn modelId="{B5AC5984-196C-42BB-A49C-4F15F6314C32}" type="presParOf" srcId="{FD7D70A3-F8BE-46E8-9C1C-DDFF32CB8B99}" destId="{58CCFB23-E905-4342-801C-588674EF4AC2}" srcOrd="1" destOrd="0" presId="urn:microsoft.com/office/officeart/2008/layout/CircleAccentTimeline"/>
    <dgm:cxn modelId="{7137F0DA-6AA3-4677-BCE6-E3D9087EB8DF}" type="presParOf" srcId="{FD7D70A3-F8BE-46E8-9C1C-DDFF32CB8B99}" destId="{F9DE65CD-6AB3-473A-866F-9EE52E346947}" srcOrd="2" destOrd="0" presId="urn:microsoft.com/office/officeart/2008/layout/CircleAccentTimeline"/>
    <dgm:cxn modelId="{6A010AC8-ACB6-4EED-BF4B-D18A8C3C67BD}" type="presParOf" srcId="{F6F95ED2-0E6A-46D7-AB16-4BE572978A3B}" destId="{E420CD74-CC90-4E16-BFDE-E98BD58F9E84}" srcOrd="13" destOrd="0" presId="urn:microsoft.com/office/officeart/2008/layout/CircleAccentTimeline"/>
    <dgm:cxn modelId="{DFC18960-3623-4425-A52A-892C2AC95893}" type="presParOf" srcId="{F6F95ED2-0E6A-46D7-AB16-4BE572978A3B}" destId="{076DBBB5-62BB-4669-94DA-A434E4B020BF}" srcOrd="14" destOrd="0" presId="urn:microsoft.com/office/officeart/2008/layout/CircleAccentTimeline"/>
    <dgm:cxn modelId="{F9AB4FEB-8B42-4FCE-BBA1-2799DF063695}" type="presParOf" srcId="{F6F95ED2-0E6A-46D7-AB16-4BE572978A3B}" destId="{5F4FE261-E528-4B91-B5E5-BF8FC0B8D845}" srcOrd="15" destOrd="0" presId="urn:microsoft.com/office/officeart/2008/layout/CircleAccentTimeline"/>
    <dgm:cxn modelId="{CA1161A4-BCD3-4E72-8944-26C4D354D331}" type="presParOf" srcId="{F6F95ED2-0E6A-46D7-AB16-4BE572978A3B}" destId="{8356D5E1-0CD3-41F1-A38A-2AC7C136715A}" srcOrd="16" destOrd="0" presId="urn:microsoft.com/office/officeart/2008/layout/CircleAccentTimeline"/>
    <dgm:cxn modelId="{02DC2B03-9262-4DDC-9636-E08F33100881}" type="presParOf" srcId="{8356D5E1-0CD3-41F1-A38A-2AC7C136715A}" destId="{A0653922-DD07-4252-BE6A-EB2675656B89}" srcOrd="0" destOrd="0" presId="urn:microsoft.com/office/officeart/2008/layout/CircleAccentTimeline"/>
    <dgm:cxn modelId="{DF02FCBE-EFCB-4C62-BC62-7D5D1A1817BF}" type="presParOf" srcId="{8356D5E1-0CD3-41F1-A38A-2AC7C136715A}" destId="{489BDB31-A8EB-46A5-96D1-5D431233564E}" srcOrd="1" destOrd="0" presId="urn:microsoft.com/office/officeart/2008/layout/CircleAccentTimeline"/>
    <dgm:cxn modelId="{1D0076F0-A3AE-4A5F-90A6-B8056BF58959}" type="presParOf" srcId="{8356D5E1-0CD3-41F1-A38A-2AC7C136715A}" destId="{5F925E02-8103-4A96-BBCD-FB55C3B14AA7}" srcOrd="2" destOrd="0" presId="urn:microsoft.com/office/officeart/2008/layout/CircleAccentTimeline"/>
    <dgm:cxn modelId="{05BDD6E0-75E6-49E4-A40F-B492DFBB4EE6}" type="presParOf" srcId="{F6F95ED2-0E6A-46D7-AB16-4BE572978A3B}" destId="{ABD54994-4F53-4A3F-AE16-552A52F507A6}" srcOrd="17" destOrd="0" presId="urn:microsoft.com/office/officeart/2008/layout/CircleAccentTimeline"/>
    <dgm:cxn modelId="{6157108D-4A02-418E-ADB5-247682ABA1A0}" type="presParOf" srcId="{F6F95ED2-0E6A-46D7-AB16-4BE572978A3B}" destId="{19F8AEDC-5548-4834-A506-86D2CF52036C}" srcOrd="18" destOrd="0" presId="urn:microsoft.com/office/officeart/2008/layout/CircleAccentTimeline"/>
    <dgm:cxn modelId="{E73226BB-5416-40DA-AF59-CD6D095D645E}" type="presParOf" srcId="{F6F95ED2-0E6A-46D7-AB16-4BE572978A3B}" destId="{8F1E336E-FBEC-4164-8979-A0052BF3FAD9}" srcOrd="19" destOrd="0" presId="urn:microsoft.com/office/officeart/2008/layout/CircleAccentTimeline"/>
    <dgm:cxn modelId="{3E604489-0698-43EF-992E-D43271642AFA}" type="presParOf" srcId="{F6F95ED2-0E6A-46D7-AB16-4BE572978A3B}" destId="{B906F7F2-C8BB-42E2-AD54-B2BFE3E6A3EA}" srcOrd="20" destOrd="0" presId="urn:microsoft.com/office/officeart/2008/layout/CircleAccentTimeline"/>
    <dgm:cxn modelId="{FF83801B-DCE6-42EB-8740-10053EB44076}" type="presParOf" srcId="{B906F7F2-C8BB-42E2-AD54-B2BFE3E6A3EA}" destId="{8D7E64E3-1A88-448F-BD77-83C3E408E020}" srcOrd="0" destOrd="0" presId="urn:microsoft.com/office/officeart/2008/layout/CircleAccentTimeline"/>
    <dgm:cxn modelId="{E21EFDDD-E41E-4A90-816B-04DE2E85E97A}" type="presParOf" srcId="{B906F7F2-C8BB-42E2-AD54-B2BFE3E6A3EA}" destId="{98BAD639-A895-4FA1-80BB-3A0E6139BA08}" srcOrd="1" destOrd="0" presId="urn:microsoft.com/office/officeart/2008/layout/CircleAccentTimeline"/>
    <dgm:cxn modelId="{B1942ACB-01F8-4FD7-89CF-101951184CF8}" type="presParOf" srcId="{B906F7F2-C8BB-42E2-AD54-B2BFE3E6A3EA}" destId="{E8BC8BB6-A65B-4018-89F4-F834DE1C4730}" srcOrd="2" destOrd="0" presId="urn:microsoft.com/office/officeart/2008/layout/CircleAccentTimeline"/>
    <dgm:cxn modelId="{8222220B-49DA-4006-A0AA-89AAEAFEEF46}" type="presParOf" srcId="{F6F95ED2-0E6A-46D7-AB16-4BE572978A3B}" destId="{55122F80-1545-428E-BC89-BEB6BBAAD2F4}" srcOrd="21" destOrd="0" presId="urn:microsoft.com/office/officeart/2008/layout/CircleAccentTimeline"/>
    <dgm:cxn modelId="{FFAAE685-0962-4D38-8C41-7CCA0533E290}" type="presParOf" srcId="{F6F95ED2-0E6A-46D7-AB16-4BE572978A3B}" destId="{AB0ACDE6-1213-4014-9AEB-7DA17BE5AA33}" srcOrd="22" destOrd="0" presId="urn:microsoft.com/office/officeart/2008/layout/CircleAccentTimeline"/>
    <dgm:cxn modelId="{D47D917C-859D-422F-B12B-519E1F406533}" type="presParOf" srcId="{F6F95ED2-0E6A-46D7-AB16-4BE572978A3B}" destId="{611E8768-C7E5-4760-BC83-27B9B175F01F}" srcOrd="23" destOrd="0" presId="urn:microsoft.com/office/officeart/2008/layout/CircleAccentTimeline"/>
    <dgm:cxn modelId="{A6976497-C035-45FA-A6EE-7488BE3588A6}" type="presParOf" srcId="{F6F95ED2-0E6A-46D7-AB16-4BE572978A3B}" destId="{5F158A04-8368-4A3E-A7BF-93DE27B2B2C9}" srcOrd="24" destOrd="0" presId="urn:microsoft.com/office/officeart/2008/layout/CircleAccentTimeline"/>
    <dgm:cxn modelId="{FBE414D7-A41F-498A-8D46-5A7B5C326F90}" type="presParOf" srcId="{5F158A04-8368-4A3E-A7BF-93DE27B2B2C9}" destId="{1EE2C547-65B3-40EB-A317-AFB84A4A2D3F}" srcOrd="0" destOrd="0" presId="urn:microsoft.com/office/officeart/2008/layout/CircleAccentTimeline"/>
    <dgm:cxn modelId="{B32DD492-9A6D-4D96-9C17-B25199DAF342}" type="presParOf" srcId="{5F158A04-8368-4A3E-A7BF-93DE27B2B2C9}" destId="{C0992062-B526-4717-A96F-2CBAC429A123}" srcOrd="1" destOrd="0" presId="urn:microsoft.com/office/officeart/2008/layout/CircleAccentTimeline"/>
    <dgm:cxn modelId="{6F849DB2-4FCA-475C-8B32-E96A68384447}" type="presParOf" srcId="{5F158A04-8368-4A3E-A7BF-93DE27B2B2C9}" destId="{DFF781C5-F2E0-4352-A55E-7E9FB53E4AF1}" srcOrd="2" destOrd="0" presId="urn:microsoft.com/office/officeart/2008/layout/CircleAccentTimeline"/>
    <dgm:cxn modelId="{B1FFE045-D624-4476-B2BE-ED2BA967E2D3}" type="presParOf" srcId="{F6F95ED2-0E6A-46D7-AB16-4BE572978A3B}" destId="{F890F887-D937-4621-ACF3-5DCCCC3A41D9}" srcOrd="25" destOrd="0" presId="urn:microsoft.com/office/officeart/2008/layout/CircleAccentTimeline"/>
    <dgm:cxn modelId="{FA07A140-7D36-4951-B65B-72A38BCDAD2F}" type="presParOf" srcId="{F6F95ED2-0E6A-46D7-AB16-4BE572978A3B}" destId="{DD9F089F-68A1-47DB-A0F0-D05958CCDB95}" srcOrd="26" destOrd="0" presId="urn:microsoft.com/office/officeart/2008/layout/CircleAccentTimeline"/>
    <dgm:cxn modelId="{806035AC-F54E-4491-AB02-6F2E9FB9B23B}" type="presParOf" srcId="{F6F95ED2-0E6A-46D7-AB16-4BE572978A3B}" destId="{67985A62-E4E9-4B03-8C2E-C98AAA536799}" srcOrd="27" destOrd="0" presId="urn:microsoft.com/office/officeart/2008/layout/CircleAccentTimeline"/>
    <dgm:cxn modelId="{B76FC915-F80B-4F69-B228-A810589C8BA1}" type="presParOf" srcId="{67985A62-E4E9-4B03-8C2E-C98AAA536799}" destId="{8DE71987-F439-4C0D-BAFB-AF9C49019564}" srcOrd="0" destOrd="0" presId="urn:microsoft.com/office/officeart/2008/layout/CircleAccentTimeline"/>
    <dgm:cxn modelId="{AB6B2750-9F42-4148-B5F5-42BFC033BA71}" type="presParOf" srcId="{67985A62-E4E9-4B03-8C2E-C98AAA536799}" destId="{0F45FD7F-666C-418A-B4BA-B78EEE9C209F}" srcOrd="1" destOrd="0" presId="urn:microsoft.com/office/officeart/2008/layout/CircleAccentTimeline"/>
    <dgm:cxn modelId="{A9742889-8B4B-41CB-A1BC-1C26C54CB50F}" type="presParOf" srcId="{67985A62-E4E9-4B03-8C2E-C98AAA536799}" destId="{B0F2310B-9F2C-46DC-ABF3-9033DCEA73DA}" srcOrd="2" destOrd="0" presId="urn:microsoft.com/office/officeart/2008/layout/CircleAccentTimeline"/>
    <dgm:cxn modelId="{89E440EA-62DE-4B50-A494-2BCDCE32558A}" type="presParOf" srcId="{F6F95ED2-0E6A-46D7-AB16-4BE572978A3B}" destId="{3523611E-9C65-4784-A62B-4F41E9D01D33}" srcOrd="28" destOrd="0" presId="urn:microsoft.com/office/officeart/2008/layout/CircleAccentTimeline"/>
    <dgm:cxn modelId="{258E8D6E-7498-441A-AC1F-8783B6BD56F8}" type="presParOf" srcId="{F6F95ED2-0E6A-46D7-AB16-4BE572978A3B}" destId="{82B1222B-441C-4FA3-BA4E-9E178616233B}" srcOrd="29" destOrd="0" presId="urn:microsoft.com/office/officeart/2008/layout/CircleAccentTimeline"/>
    <dgm:cxn modelId="{27322C48-E24B-48D7-9D1B-A2BBFF484931}" type="presParOf" srcId="{F6F95ED2-0E6A-46D7-AB16-4BE572978A3B}" destId="{73AC3C38-CCE2-4142-99C1-0CA55DEEDC1E}" srcOrd="30" destOrd="0" presId="urn:microsoft.com/office/officeart/2008/layout/CircleAccentTimeline"/>
    <dgm:cxn modelId="{4D8D2A08-167C-4F2D-AF6B-F50BE59A4910}" type="presParOf" srcId="{F6F95ED2-0E6A-46D7-AB16-4BE572978A3B}" destId="{FF8E13AA-9FD6-495D-9C9D-6DD2EB7834EB}" srcOrd="31" destOrd="0" presId="urn:microsoft.com/office/officeart/2008/layout/CircleAccentTimeline"/>
    <dgm:cxn modelId="{65469811-F1E6-468B-AC9C-C0F6B0DC476C}" type="presParOf" srcId="{FF8E13AA-9FD6-495D-9C9D-6DD2EB7834EB}" destId="{E5C03DD4-1DDE-4B9F-9ED1-CDBE14989078}" srcOrd="0" destOrd="0" presId="urn:microsoft.com/office/officeart/2008/layout/CircleAccentTimeline"/>
    <dgm:cxn modelId="{CC9AEED5-8B23-4CB2-8BCF-6991B4A1F22D}" type="presParOf" srcId="{FF8E13AA-9FD6-495D-9C9D-6DD2EB7834EB}" destId="{727FD4B6-BF0C-416F-9022-23365658FAE8}" srcOrd="1" destOrd="0" presId="urn:microsoft.com/office/officeart/2008/layout/CircleAccentTimeline"/>
    <dgm:cxn modelId="{C22633EB-6682-4B61-A92C-C24C108EBDED}" type="presParOf" srcId="{FF8E13AA-9FD6-495D-9C9D-6DD2EB7834EB}" destId="{A20EBE75-1AF0-48A1-8330-1C01283F98A4}" srcOrd="2" destOrd="0" presId="urn:microsoft.com/office/officeart/2008/layout/CircleAccentTimeline"/>
    <dgm:cxn modelId="{5C600276-6493-482B-9AFE-49215174A237}" type="presParOf" srcId="{F6F95ED2-0E6A-46D7-AB16-4BE572978A3B}" destId="{84BB89CE-2263-42C6-ABF5-DD8E3BD3800B}" srcOrd="32" destOrd="0" presId="urn:microsoft.com/office/officeart/2008/layout/CircleAccentTimeline"/>
    <dgm:cxn modelId="{4737B8DB-AF98-4C5E-8376-2AE707EF18C1}" type="presParOf" srcId="{F6F95ED2-0E6A-46D7-AB16-4BE572978A3B}" destId="{FF72B4A2-C3CF-44B1-B8C3-3FF8371FFEA5}" srcOrd="33" destOrd="0" presId="urn:microsoft.com/office/officeart/2008/layout/CircleAccentTimeline"/>
    <dgm:cxn modelId="{521BA074-0A40-42EA-AF91-4F27E450B72C}" type="presParOf" srcId="{F6F95ED2-0E6A-46D7-AB16-4BE572978A3B}" destId="{BA5CA63B-C6C1-4A11-B811-E0706D133F85}" srcOrd="34" destOrd="0" presId="urn:microsoft.com/office/officeart/2008/layout/CircleAccentTimeline"/>
    <dgm:cxn modelId="{D0A9537F-9B5B-4E56-AD33-17138579F3C3}" type="presParOf" srcId="{F6F95ED2-0E6A-46D7-AB16-4BE572978A3B}" destId="{6A3AA221-4673-4269-8088-0FBE88895BCB}" srcOrd="35" destOrd="0" presId="urn:microsoft.com/office/officeart/2008/layout/CircleAccentTimeline"/>
    <dgm:cxn modelId="{7D40C25B-10A0-4E14-91DC-2C6C0AE9C628}" type="presParOf" srcId="{6A3AA221-4673-4269-8088-0FBE88895BCB}" destId="{52D05AEC-CFFE-462D-A526-2FAE6C398D44}" srcOrd="0" destOrd="0" presId="urn:microsoft.com/office/officeart/2008/layout/CircleAccentTimeline"/>
    <dgm:cxn modelId="{C6ED64D3-4104-48FE-9B94-42869BFA7CE1}" type="presParOf" srcId="{6A3AA221-4673-4269-8088-0FBE88895BCB}" destId="{57C7F4F5-5BB9-41CD-855E-B71B2E9DED01}" srcOrd="1" destOrd="0" presId="urn:microsoft.com/office/officeart/2008/layout/CircleAccentTimeline"/>
    <dgm:cxn modelId="{43082AD1-BB34-4083-BE3F-000391F5D0C1}" type="presParOf" srcId="{6A3AA221-4673-4269-8088-0FBE88895BCB}" destId="{8FA84C5E-14BF-4A9C-A5E4-E398825F9F34}" srcOrd="2" destOrd="0" presId="urn:microsoft.com/office/officeart/2008/layout/CircleAccentTimeline"/>
    <dgm:cxn modelId="{CDD89830-8A31-4491-B622-AAADA6E7FF42}" type="presParOf" srcId="{F6F95ED2-0E6A-46D7-AB16-4BE572978A3B}" destId="{D85ECA63-58BF-419E-802D-6482C968094C}" srcOrd="36" destOrd="0" presId="urn:microsoft.com/office/officeart/2008/layout/CircleAccentTimeline"/>
    <dgm:cxn modelId="{CD1C1AD0-E431-482E-809E-DCDB113CB4E2}" type="presParOf" srcId="{F6F95ED2-0E6A-46D7-AB16-4BE572978A3B}" destId="{D9BA8390-FA8D-4F22-AFF5-CF3338620EC7}" srcOrd="3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50BA14-EAE9-46BB-ACB0-5BA8A483E943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13B1FF78-C486-4326-A234-92895CCDF8C3}">
      <dgm:prSet custT="1"/>
      <dgm:spPr/>
      <dgm:t>
        <a:bodyPr/>
        <a:lstStyle/>
        <a:p>
          <a:r>
            <a:rPr lang="pt-PT" sz="1000" b="1" i="1" dirty="0">
              <a:solidFill>
                <a:schemeClr val="bg1"/>
              </a:solidFill>
              <a:latin typeface="Century Gothic" panose="020B0502020202020204" pitchFamily="34" charset="0"/>
            </a:rPr>
            <a:t> </a:t>
          </a:r>
        </a:p>
      </dgm:t>
    </dgm:pt>
    <dgm:pt modelId="{7BF3157E-E0FC-44F1-83E0-CCB7282383CB}" type="parTrans" cxnId="{0ACB508C-5D24-44BE-8CBF-D1387C40A5F7}">
      <dgm:prSet/>
      <dgm:spPr/>
      <dgm:t>
        <a:bodyPr/>
        <a:lstStyle/>
        <a:p>
          <a:endParaRPr lang="pt-PT"/>
        </a:p>
      </dgm:t>
    </dgm:pt>
    <dgm:pt modelId="{0AEBC98D-C3CA-4FBC-8328-B4972C6E929D}" type="sibTrans" cxnId="{0ACB508C-5D24-44BE-8CBF-D1387C40A5F7}">
      <dgm:prSet/>
      <dgm:spPr/>
      <dgm:t>
        <a:bodyPr/>
        <a:lstStyle/>
        <a:p>
          <a:endParaRPr lang="pt-PT"/>
        </a:p>
      </dgm:t>
    </dgm:pt>
    <dgm:pt modelId="{8194C276-7F47-4742-805F-CAB13805A0DA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 dirty="0">
              <a:solidFill>
                <a:schemeClr val="bg1"/>
              </a:solidFill>
              <a:latin typeface="Century Gothic" panose="020B0502020202020204" pitchFamily="34" charset="0"/>
            </a:rPr>
            <a:t>Demonstra um compromisso dos Executivos da Organização para com a segurança da informação; </a:t>
          </a:r>
        </a:p>
      </dgm:t>
    </dgm:pt>
    <dgm:pt modelId="{903E4782-B035-4399-8587-79DDBC810D3D}" type="parTrans" cxnId="{09A57A36-7341-453C-A5A6-F5F4B9BCB411}">
      <dgm:prSet/>
      <dgm:spPr/>
      <dgm:t>
        <a:bodyPr/>
        <a:lstStyle/>
        <a:p>
          <a:endParaRPr lang="pt-PT"/>
        </a:p>
      </dgm:t>
    </dgm:pt>
    <dgm:pt modelId="{E4B82827-ABEC-4DDF-931C-475C8BA3356E}" type="sibTrans" cxnId="{09A57A36-7341-453C-A5A6-F5F4B9BCB411}">
      <dgm:prSet/>
      <dgm:spPr/>
      <dgm:t>
        <a:bodyPr/>
        <a:lstStyle/>
        <a:p>
          <a:endParaRPr lang="pt-PT"/>
        </a:p>
      </dgm:t>
    </dgm:pt>
    <dgm:pt modelId="{235EA5D1-386A-4143-B298-D5D993233CA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Aumenta a fiabilidade e a segurança da informação e dos sistemas;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75FF2986-B375-4422-A7B3-308E75C2F086}" type="parTrans" cxnId="{CAA00795-A2E4-4DD7-931D-5A5CD32853D5}">
      <dgm:prSet/>
      <dgm:spPr/>
      <dgm:t>
        <a:bodyPr/>
        <a:lstStyle/>
        <a:p>
          <a:endParaRPr lang="pt-PT"/>
        </a:p>
      </dgm:t>
    </dgm:pt>
    <dgm:pt modelId="{49918796-9B1E-49F0-A411-01DF66CDC492}" type="sibTrans" cxnId="{CAA00795-A2E4-4DD7-931D-5A5CD32853D5}">
      <dgm:prSet/>
      <dgm:spPr/>
      <dgm:t>
        <a:bodyPr/>
        <a:lstStyle/>
        <a:p>
          <a:endParaRPr lang="pt-PT"/>
        </a:p>
      </dgm:t>
    </dgm:pt>
    <dgm:pt modelId="{45839C00-1296-40C3-9125-EC0BF0690E4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Garante a realização de investimentos mais eficientes e orientados ao risco;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57F08705-25A0-44CA-A584-DFF82751913E}" type="parTrans" cxnId="{82D2D652-0D38-4066-9172-352967511CEC}">
      <dgm:prSet/>
      <dgm:spPr/>
      <dgm:t>
        <a:bodyPr/>
        <a:lstStyle/>
        <a:p>
          <a:endParaRPr lang="pt-PT"/>
        </a:p>
      </dgm:t>
    </dgm:pt>
    <dgm:pt modelId="{DD58FDF5-00F8-4D06-9669-D423411C7444}" type="sibTrans" cxnId="{82D2D652-0D38-4066-9172-352967511CEC}">
      <dgm:prSet/>
      <dgm:spPr/>
      <dgm:t>
        <a:bodyPr/>
        <a:lstStyle/>
        <a:p>
          <a:endParaRPr lang="pt-PT"/>
        </a:p>
      </dgm:t>
    </dgm:pt>
    <dgm:pt modelId="{FEA306B0-AB44-4490-B9C1-EBD014415759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Incrementa os níveis de sensibilidade, participação e motivação dos colaboradores da Organização para com a Segurança da Informação;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7F22FC8-0B3E-41BD-A024-B23E9A07CD3A}" type="parTrans" cxnId="{F15A3714-91A3-45FB-824D-47F967436D5D}">
      <dgm:prSet/>
      <dgm:spPr/>
      <dgm:t>
        <a:bodyPr/>
        <a:lstStyle/>
        <a:p>
          <a:endParaRPr lang="pt-PT"/>
        </a:p>
      </dgm:t>
    </dgm:pt>
    <dgm:pt modelId="{6D151E85-3259-47DF-BA78-5246D9040234}" type="sibTrans" cxnId="{F15A3714-91A3-45FB-824D-47F967436D5D}">
      <dgm:prSet/>
      <dgm:spPr/>
      <dgm:t>
        <a:bodyPr/>
        <a:lstStyle/>
        <a:p>
          <a:endParaRPr lang="pt-PT"/>
        </a:p>
      </dgm:t>
    </dgm:pt>
    <dgm:pt modelId="{11614369-2361-479F-930E-F7F3F37E58E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Identifica e endereça de forma continuada a oportunidade para melhorias;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65EAAE7C-421B-4FC9-8104-BB1C6BA43E3F}" type="parTrans" cxnId="{5966003C-8550-4A65-934C-C14C0D2FFFBF}">
      <dgm:prSet/>
      <dgm:spPr/>
      <dgm:t>
        <a:bodyPr/>
        <a:lstStyle/>
        <a:p>
          <a:endParaRPr lang="pt-PT"/>
        </a:p>
      </dgm:t>
    </dgm:pt>
    <dgm:pt modelId="{627DF397-ED2F-4AAB-AAF9-222AC374F03B}" type="sibTrans" cxnId="{5966003C-8550-4A65-934C-C14C0D2FFFBF}">
      <dgm:prSet/>
      <dgm:spPr/>
      <dgm:t>
        <a:bodyPr/>
        <a:lstStyle/>
        <a:p>
          <a:endParaRPr lang="pt-PT"/>
        </a:p>
      </dgm:t>
    </dgm:pt>
    <dgm:pt modelId="{9339A27D-2C2A-4DA0-A63D-DC40630421EB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Aumenta a confiança e satisfação dos clientes e parceiros;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5827A69F-85D4-4A4A-BB63-D5C8F372401F}" type="parTrans" cxnId="{D6382B10-03CA-4157-9D55-503E236A0310}">
      <dgm:prSet/>
      <dgm:spPr/>
      <dgm:t>
        <a:bodyPr/>
        <a:lstStyle/>
        <a:p>
          <a:endParaRPr lang="pt-PT"/>
        </a:p>
      </dgm:t>
    </dgm:pt>
    <dgm:pt modelId="{C886E487-A0A7-42DD-8B6D-AFC3E2C85A3D}" type="sibTrans" cxnId="{D6382B10-03CA-4157-9D55-503E236A0310}">
      <dgm:prSet/>
      <dgm:spPr/>
      <dgm:t>
        <a:bodyPr/>
        <a:lstStyle/>
        <a:p>
          <a:endParaRPr lang="pt-PT"/>
        </a:p>
      </dgm:t>
    </dgm:pt>
    <dgm:pt modelId="{2B8FA0ED-81C3-4BBF-9153-806D3A526563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Implementação dos controlos provenientes da norma e da análise de risco, melhora o desempenho operacional das organizações;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5CCE18C1-F46C-4F7D-9731-C8D5FA8C1ACD}" type="parTrans" cxnId="{0A439ABF-080F-4390-8503-1FF75488243E}">
      <dgm:prSet/>
      <dgm:spPr/>
      <dgm:t>
        <a:bodyPr/>
        <a:lstStyle/>
        <a:p>
          <a:endParaRPr lang="pt-PT"/>
        </a:p>
      </dgm:t>
    </dgm:pt>
    <dgm:pt modelId="{CA064BF0-03E4-44FE-A3BA-9438955939F6}" type="sibTrans" cxnId="{0A439ABF-080F-4390-8503-1FF75488243E}">
      <dgm:prSet/>
      <dgm:spPr/>
      <dgm:t>
        <a:bodyPr/>
        <a:lstStyle/>
        <a:p>
          <a:endParaRPr lang="pt-PT"/>
        </a:p>
      </dgm:t>
    </dgm:pt>
    <dgm:pt modelId="{3E3A5320-7E6B-4D9D-AC48-44095B8849B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Providenciar à organização de um sistema de controlo da gestão, incrementando a eficácia da mesma.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570FB85B-E612-477D-A13D-E7574B10B1DE}" type="parTrans" cxnId="{BF0F38C6-A225-41FA-BEE5-016D5F04A3A7}">
      <dgm:prSet/>
      <dgm:spPr/>
      <dgm:t>
        <a:bodyPr/>
        <a:lstStyle/>
        <a:p>
          <a:endParaRPr lang="pt-PT"/>
        </a:p>
      </dgm:t>
    </dgm:pt>
    <dgm:pt modelId="{BDB442FE-A209-4B80-949A-36C90F6C6F35}" type="sibTrans" cxnId="{BF0F38C6-A225-41FA-BEE5-016D5F04A3A7}">
      <dgm:prSet/>
      <dgm:spPr/>
      <dgm:t>
        <a:bodyPr/>
        <a:lstStyle/>
        <a:p>
          <a:endParaRPr lang="pt-PT"/>
        </a:p>
      </dgm:t>
    </dgm:pt>
    <dgm:pt modelId="{EF1B8B9D-72D7-4DAA-8E47-1572D4AF355E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>
              <a:solidFill>
                <a:schemeClr val="bg1"/>
              </a:solidFill>
              <a:latin typeface="Century Gothic" panose="020B0502020202020204" pitchFamily="34" charset="0"/>
            </a:rPr>
            <a:t>Benefícios para clientes, fornecedores e/ou parceiros </a:t>
          </a:r>
          <a:endParaRPr lang="en-GB" sz="1000" b="1" i="1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F40653FF-061E-407E-938F-DC17805E2D49}" type="parTrans" cxnId="{3EC0F830-4601-409F-8E15-D0B6DBE81211}">
      <dgm:prSet/>
      <dgm:spPr/>
      <dgm:t>
        <a:bodyPr/>
        <a:lstStyle/>
        <a:p>
          <a:endParaRPr lang="pt-PT"/>
        </a:p>
      </dgm:t>
    </dgm:pt>
    <dgm:pt modelId="{29A6DFEA-2FC5-4BF9-BAB2-99E961B4F7D9}" type="sibTrans" cxnId="{3EC0F830-4601-409F-8E15-D0B6DBE81211}">
      <dgm:prSet/>
      <dgm:spPr/>
      <dgm:t>
        <a:bodyPr/>
        <a:lstStyle/>
        <a:p>
          <a:endParaRPr lang="pt-PT"/>
        </a:p>
      </dgm:t>
    </dgm:pt>
    <dgm:pt modelId="{6A9157CC-F77A-43FD-86D8-31537F78DC7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000" b="1" i="1" dirty="0">
              <a:solidFill>
                <a:schemeClr val="bg1"/>
              </a:solidFill>
              <a:latin typeface="Century Gothic" panose="020B0502020202020204" pitchFamily="34" charset="0"/>
            </a:rPr>
            <a:t>As entidades “pares” de uma entidade certificada também obtêm benefícios;</a:t>
          </a:r>
          <a:endParaRPr lang="en-GB" sz="1000" b="1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EFA5AB57-ECBD-44C0-B599-CD1A18C9C0D3}" type="parTrans" cxnId="{B3145B6B-6EFC-4E30-9F9E-75B7B533F525}">
      <dgm:prSet/>
      <dgm:spPr/>
      <dgm:t>
        <a:bodyPr/>
        <a:lstStyle/>
        <a:p>
          <a:endParaRPr lang="pt-PT"/>
        </a:p>
      </dgm:t>
    </dgm:pt>
    <dgm:pt modelId="{8D775439-B0E6-4D4F-BC75-5A18DF4C752E}" type="sibTrans" cxnId="{B3145B6B-6EFC-4E30-9F9E-75B7B533F525}">
      <dgm:prSet/>
      <dgm:spPr/>
      <dgm:t>
        <a:bodyPr/>
        <a:lstStyle/>
        <a:p>
          <a:endParaRPr lang="pt-PT"/>
        </a:p>
      </dgm:t>
    </dgm:pt>
    <dgm:pt modelId="{1E18F7C4-1B5E-444A-894C-DAAE1EDBDDCE}" type="pres">
      <dgm:prSet presAssocID="{9750BA14-EAE9-46BB-ACB0-5BA8A483E943}" presName="composite" presStyleCnt="0">
        <dgm:presLayoutVars>
          <dgm:chMax val="1"/>
          <dgm:dir/>
          <dgm:resizeHandles val="exact"/>
        </dgm:presLayoutVars>
      </dgm:prSet>
      <dgm:spPr/>
    </dgm:pt>
    <dgm:pt modelId="{23CC9DE9-A7D9-43AF-9265-AD571BBABA77}" type="pres">
      <dgm:prSet presAssocID="{9750BA14-EAE9-46BB-ACB0-5BA8A483E943}" presName="radial" presStyleCnt="0">
        <dgm:presLayoutVars>
          <dgm:animLvl val="ctr"/>
        </dgm:presLayoutVars>
      </dgm:prSet>
      <dgm:spPr/>
    </dgm:pt>
    <dgm:pt modelId="{34C75CEC-6A74-4F5B-B109-B7FA1986FB6F}" type="pres">
      <dgm:prSet presAssocID="{13B1FF78-C486-4326-A234-92895CCDF8C3}" presName="centerShape" presStyleLbl="vennNode1" presStyleIdx="0" presStyleCnt="11"/>
      <dgm:spPr/>
    </dgm:pt>
    <dgm:pt modelId="{21887F61-38E0-4598-ACE3-C8F5E6AF002D}" type="pres">
      <dgm:prSet presAssocID="{8194C276-7F47-4742-805F-CAB13805A0DA}" presName="node" presStyleLbl="vennNode1" presStyleIdx="1" presStyleCnt="11">
        <dgm:presLayoutVars>
          <dgm:bulletEnabled val="1"/>
        </dgm:presLayoutVars>
      </dgm:prSet>
      <dgm:spPr/>
    </dgm:pt>
    <dgm:pt modelId="{D6E4B753-23FA-4602-A441-0BDCFFFDF03F}" type="pres">
      <dgm:prSet presAssocID="{235EA5D1-386A-4143-B298-D5D993233CA2}" presName="node" presStyleLbl="vennNode1" presStyleIdx="2" presStyleCnt="11">
        <dgm:presLayoutVars>
          <dgm:bulletEnabled val="1"/>
        </dgm:presLayoutVars>
      </dgm:prSet>
      <dgm:spPr/>
    </dgm:pt>
    <dgm:pt modelId="{B4A765BC-BE9E-436A-9035-47DC19194C03}" type="pres">
      <dgm:prSet presAssocID="{45839C00-1296-40C3-9125-EC0BF0690E42}" presName="node" presStyleLbl="vennNode1" presStyleIdx="3" presStyleCnt="11">
        <dgm:presLayoutVars>
          <dgm:bulletEnabled val="1"/>
        </dgm:presLayoutVars>
      </dgm:prSet>
      <dgm:spPr/>
    </dgm:pt>
    <dgm:pt modelId="{4361B9B9-7CE2-4F57-B063-5A148516B8CF}" type="pres">
      <dgm:prSet presAssocID="{FEA306B0-AB44-4490-B9C1-EBD014415759}" presName="node" presStyleLbl="vennNode1" presStyleIdx="4" presStyleCnt="11">
        <dgm:presLayoutVars>
          <dgm:bulletEnabled val="1"/>
        </dgm:presLayoutVars>
      </dgm:prSet>
      <dgm:spPr/>
    </dgm:pt>
    <dgm:pt modelId="{9B24642E-9A88-446A-87B8-99E8D46E74B2}" type="pres">
      <dgm:prSet presAssocID="{11614369-2361-479F-930E-F7F3F37E58ED}" presName="node" presStyleLbl="vennNode1" presStyleIdx="5" presStyleCnt="11">
        <dgm:presLayoutVars>
          <dgm:bulletEnabled val="1"/>
        </dgm:presLayoutVars>
      </dgm:prSet>
      <dgm:spPr/>
    </dgm:pt>
    <dgm:pt modelId="{66E38652-39A1-48B5-9EBE-C1AF17EA079B}" type="pres">
      <dgm:prSet presAssocID="{9339A27D-2C2A-4DA0-A63D-DC40630421EB}" presName="node" presStyleLbl="vennNode1" presStyleIdx="6" presStyleCnt="11">
        <dgm:presLayoutVars>
          <dgm:bulletEnabled val="1"/>
        </dgm:presLayoutVars>
      </dgm:prSet>
      <dgm:spPr/>
    </dgm:pt>
    <dgm:pt modelId="{26CB1F9B-7F30-48C6-B59F-876C529E240B}" type="pres">
      <dgm:prSet presAssocID="{2B8FA0ED-81C3-4BBF-9153-806D3A526563}" presName="node" presStyleLbl="vennNode1" presStyleIdx="7" presStyleCnt="11">
        <dgm:presLayoutVars>
          <dgm:bulletEnabled val="1"/>
        </dgm:presLayoutVars>
      </dgm:prSet>
      <dgm:spPr/>
    </dgm:pt>
    <dgm:pt modelId="{9FBFD6D0-6501-43C5-9B8D-F5621D76E6C0}" type="pres">
      <dgm:prSet presAssocID="{3E3A5320-7E6B-4D9D-AC48-44095B8849B1}" presName="node" presStyleLbl="vennNode1" presStyleIdx="8" presStyleCnt="11">
        <dgm:presLayoutVars>
          <dgm:bulletEnabled val="1"/>
        </dgm:presLayoutVars>
      </dgm:prSet>
      <dgm:spPr/>
    </dgm:pt>
    <dgm:pt modelId="{DDF36115-124C-4927-A9BD-4A2AA0DBEF3C}" type="pres">
      <dgm:prSet presAssocID="{EF1B8B9D-72D7-4DAA-8E47-1572D4AF355E}" presName="node" presStyleLbl="vennNode1" presStyleIdx="9" presStyleCnt="11">
        <dgm:presLayoutVars>
          <dgm:bulletEnabled val="1"/>
        </dgm:presLayoutVars>
      </dgm:prSet>
      <dgm:spPr/>
    </dgm:pt>
    <dgm:pt modelId="{BF831A0D-BB70-4F30-8D15-EC2CEA7EC977}" type="pres">
      <dgm:prSet presAssocID="{6A9157CC-F77A-43FD-86D8-31537F78DC7D}" presName="node" presStyleLbl="vennNode1" presStyleIdx="10" presStyleCnt="11">
        <dgm:presLayoutVars>
          <dgm:bulletEnabled val="1"/>
        </dgm:presLayoutVars>
      </dgm:prSet>
      <dgm:spPr/>
    </dgm:pt>
  </dgm:ptLst>
  <dgm:cxnLst>
    <dgm:cxn modelId="{D6382B10-03CA-4157-9D55-503E236A0310}" srcId="{13B1FF78-C486-4326-A234-92895CCDF8C3}" destId="{9339A27D-2C2A-4DA0-A63D-DC40630421EB}" srcOrd="5" destOrd="0" parTransId="{5827A69F-85D4-4A4A-BB63-D5C8F372401F}" sibTransId="{C886E487-A0A7-42DD-8B6D-AFC3E2C85A3D}"/>
    <dgm:cxn modelId="{F15A3714-91A3-45FB-824D-47F967436D5D}" srcId="{13B1FF78-C486-4326-A234-92895CCDF8C3}" destId="{FEA306B0-AB44-4490-B9C1-EBD014415759}" srcOrd="3" destOrd="0" parTransId="{C7F22FC8-0B3E-41BD-A024-B23E9A07CD3A}" sibTransId="{6D151E85-3259-47DF-BA78-5246D9040234}"/>
    <dgm:cxn modelId="{3EC0F830-4601-409F-8E15-D0B6DBE81211}" srcId="{13B1FF78-C486-4326-A234-92895CCDF8C3}" destId="{EF1B8B9D-72D7-4DAA-8E47-1572D4AF355E}" srcOrd="8" destOrd="0" parTransId="{F40653FF-061E-407E-938F-DC17805E2D49}" sibTransId="{29A6DFEA-2FC5-4BF9-BAB2-99E961B4F7D9}"/>
    <dgm:cxn modelId="{09A57A36-7341-453C-A5A6-F5F4B9BCB411}" srcId="{13B1FF78-C486-4326-A234-92895CCDF8C3}" destId="{8194C276-7F47-4742-805F-CAB13805A0DA}" srcOrd="0" destOrd="0" parTransId="{903E4782-B035-4399-8587-79DDBC810D3D}" sibTransId="{E4B82827-ABEC-4DDF-931C-475C8BA3356E}"/>
    <dgm:cxn modelId="{5966003C-8550-4A65-934C-C14C0D2FFFBF}" srcId="{13B1FF78-C486-4326-A234-92895CCDF8C3}" destId="{11614369-2361-479F-930E-F7F3F37E58ED}" srcOrd="4" destOrd="0" parTransId="{65EAAE7C-421B-4FC9-8104-BB1C6BA43E3F}" sibTransId="{627DF397-ED2F-4AAB-AAF9-222AC374F03B}"/>
    <dgm:cxn modelId="{81FA155D-BAF2-42E1-B52B-CDC01ACAA00D}" type="presOf" srcId="{3E3A5320-7E6B-4D9D-AC48-44095B8849B1}" destId="{9FBFD6D0-6501-43C5-9B8D-F5621D76E6C0}" srcOrd="0" destOrd="0" presId="urn:microsoft.com/office/officeart/2005/8/layout/radial3"/>
    <dgm:cxn modelId="{20D0BF44-39D0-406C-A6AD-FFC1E44801FA}" type="presOf" srcId="{11614369-2361-479F-930E-F7F3F37E58ED}" destId="{9B24642E-9A88-446A-87B8-99E8D46E74B2}" srcOrd="0" destOrd="0" presId="urn:microsoft.com/office/officeart/2005/8/layout/radial3"/>
    <dgm:cxn modelId="{B3145B6B-6EFC-4E30-9F9E-75B7B533F525}" srcId="{13B1FF78-C486-4326-A234-92895CCDF8C3}" destId="{6A9157CC-F77A-43FD-86D8-31537F78DC7D}" srcOrd="9" destOrd="0" parTransId="{EFA5AB57-ECBD-44C0-B599-CD1A18C9C0D3}" sibTransId="{8D775439-B0E6-4D4F-BC75-5A18DF4C752E}"/>
    <dgm:cxn modelId="{3B863F72-CA87-4860-87A7-FDED0B810648}" type="presOf" srcId="{9750BA14-EAE9-46BB-ACB0-5BA8A483E943}" destId="{1E18F7C4-1B5E-444A-894C-DAAE1EDBDDCE}" srcOrd="0" destOrd="0" presId="urn:microsoft.com/office/officeart/2005/8/layout/radial3"/>
    <dgm:cxn modelId="{82D2D652-0D38-4066-9172-352967511CEC}" srcId="{13B1FF78-C486-4326-A234-92895CCDF8C3}" destId="{45839C00-1296-40C3-9125-EC0BF0690E42}" srcOrd="2" destOrd="0" parTransId="{57F08705-25A0-44CA-A584-DFF82751913E}" sibTransId="{DD58FDF5-00F8-4D06-9669-D423411C7444}"/>
    <dgm:cxn modelId="{0ACB508C-5D24-44BE-8CBF-D1387C40A5F7}" srcId="{9750BA14-EAE9-46BB-ACB0-5BA8A483E943}" destId="{13B1FF78-C486-4326-A234-92895CCDF8C3}" srcOrd="0" destOrd="0" parTransId="{7BF3157E-E0FC-44F1-83E0-CCB7282383CB}" sibTransId="{0AEBC98D-C3CA-4FBC-8328-B4972C6E929D}"/>
    <dgm:cxn modelId="{CAA00795-A2E4-4DD7-931D-5A5CD32853D5}" srcId="{13B1FF78-C486-4326-A234-92895CCDF8C3}" destId="{235EA5D1-386A-4143-B298-D5D993233CA2}" srcOrd="1" destOrd="0" parTransId="{75FF2986-B375-4422-A7B3-308E75C2F086}" sibTransId="{49918796-9B1E-49F0-A411-01DF66CDC492}"/>
    <dgm:cxn modelId="{61D44899-6526-4EAC-B442-136F4556964F}" type="presOf" srcId="{9339A27D-2C2A-4DA0-A63D-DC40630421EB}" destId="{66E38652-39A1-48B5-9EBE-C1AF17EA079B}" srcOrd="0" destOrd="0" presId="urn:microsoft.com/office/officeart/2005/8/layout/radial3"/>
    <dgm:cxn modelId="{C87B3EA6-805F-4A0C-AE58-22EC7F954002}" type="presOf" srcId="{45839C00-1296-40C3-9125-EC0BF0690E42}" destId="{B4A765BC-BE9E-436A-9035-47DC19194C03}" srcOrd="0" destOrd="0" presId="urn:microsoft.com/office/officeart/2005/8/layout/radial3"/>
    <dgm:cxn modelId="{0A439ABF-080F-4390-8503-1FF75488243E}" srcId="{13B1FF78-C486-4326-A234-92895CCDF8C3}" destId="{2B8FA0ED-81C3-4BBF-9153-806D3A526563}" srcOrd="6" destOrd="0" parTransId="{5CCE18C1-F46C-4F7D-9731-C8D5FA8C1ACD}" sibTransId="{CA064BF0-03E4-44FE-A3BA-9438955939F6}"/>
    <dgm:cxn modelId="{BF0F38C6-A225-41FA-BEE5-016D5F04A3A7}" srcId="{13B1FF78-C486-4326-A234-92895CCDF8C3}" destId="{3E3A5320-7E6B-4D9D-AC48-44095B8849B1}" srcOrd="7" destOrd="0" parTransId="{570FB85B-E612-477D-A13D-E7574B10B1DE}" sibTransId="{BDB442FE-A209-4B80-949A-36C90F6C6F35}"/>
    <dgm:cxn modelId="{D0A86EE3-E712-47E9-949E-970B18A6600C}" type="presOf" srcId="{EF1B8B9D-72D7-4DAA-8E47-1572D4AF355E}" destId="{DDF36115-124C-4927-A9BD-4A2AA0DBEF3C}" srcOrd="0" destOrd="0" presId="urn:microsoft.com/office/officeart/2005/8/layout/radial3"/>
    <dgm:cxn modelId="{6AD453E9-73F8-487B-8D6B-79D6C6EE6CF0}" type="presOf" srcId="{13B1FF78-C486-4326-A234-92895CCDF8C3}" destId="{34C75CEC-6A74-4F5B-B109-B7FA1986FB6F}" srcOrd="0" destOrd="0" presId="urn:microsoft.com/office/officeart/2005/8/layout/radial3"/>
    <dgm:cxn modelId="{D4CF51ED-AFC8-48B4-B7DF-5A3C3CF247B9}" type="presOf" srcId="{8194C276-7F47-4742-805F-CAB13805A0DA}" destId="{21887F61-38E0-4598-ACE3-C8F5E6AF002D}" srcOrd="0" destOrd="0" presId="urn:microsoft.com/office/officeart/2005/8/layout/radial3"/>
    <dgm:cxn modelId="{C9F935EE-3A85-40A0-B461-BB5655C005BF}" type="presOf" srcId="{235EA5D1-386A-4143-B298-D5D993233CA2}" destId="{D6E4B753-23FA-4602-A441-0BDCFFFDF03F}" srcOrd="0" destOrd="0" presId="urn:microsoft.com/office/officeart/2005/8/layout/radial3"/>
    <dgm:cxn modelId="{0A36EAEE-DB0E-440C-9EE4-6E3E6483CFA6}" type="presOf" srcId="{6A9157CC-F77A-43FD-86D8-31537F78DC7D}" destId="{BF831A0D-BB70-4F30-8D15-EC2CEA7EC977}" srcOrd="0" destOrd="0" presId="urn:microsoft.com/office/officeart/2005/8/layout/radial3"/>
    <dgm:cxn modelId="{0140C5F0-0CB8-4D0A-B43D-86F606DA15A1}" type="presOf" srcId="{2B8FA0ED-81C3-4BBF-9153-806D3A526563}" destId="{26CB1F9B-7F30-48C6-B59F-876C529E240B}" srcOrd="0" destOrd="0" presId="urn:microsoft.com/office/officeart/2005/8/layout/radial3"/>
    <dgm:cxn modelId="{4206D6FD-DA80-4C86-A3B6-9D1B681AB961}" type="presOf" srcId="{FEA306B0-AB44-4490-B9C1-EBD014415759}" destId="{4361B9B9-7CE2-4F57-B063-5A148516B8CF}" srcOrd="0" destOrd="0" presId="urn:microsoft.com/office/officeart/2005/8/layout/radial3"/>
    <dgm:cxn modelId="{9477C34A-D983-4200-B608-FE9E6D141A58}" type="presParOf" srcId="{1E18F7C4-1B5E-444A-894C-DAAE1EDBDDCE}" destId="{23CC9DE9-A7D9-43AF-9265-AD571BBABA77}" srcOrd="0" destOrd="0" presId="urn:microsoft.com/office/officeart/2005/8/layout/radial3"/>
    <dgm:cxn modelId="{29EBB619-A3DC-4F51-A941-CE0805D109A6}" type="presParOf" srcId="{23CC9DE9-A7D9-43AF-9265-AD571BBABA77}" destId="{34C75CEC-6A74-4F5B-B109-B7FA1986FB6F}" srcOrd="0" destOrd="0" presId="urn:microsoft.com/office/officeart/2005/8/layout/radial3"/>
    <dgm:cxn modelId="{55B5E3C5-1AA6-466E-9981-7C851004E22C}" type="presParOf" srcId="{23CC9DE9-A7D9-43AF-9265-AD571BBABA77}" destId="{21887F61-38E0-4598-ACE3-C8F5E6AF002D}" srcOrd="1" destOrd="0" presId="urn:microsoft.com/office/officeart/2005/8/layout/radial3"/>
    <dgm:cxn modelId="{9D7A3B8A-E662-42D4-9E4C-B241D236C36F}" type="presParOf" srcId="{23CC9DE9-A7D9-43AF-9265-AD571BBABA77}" destId="{D6E4B753-23FA-4602-A441-0BDCFFFDF03F}" srcOrd="2" destOrd="0" presId="urn:microsoft.com/office/officeart/2005/8/layout/radial3"/>
    <dgm:cxn modelId="{DCC004D9-1E10-490E-B9E5-F76166F83FD8}" type="presParOf" srcId="{23CC9DE9-A7D9-43AF-9265-AD571BBABA77}" destId="{B4A765BC-BE9E-436A-9035-47DC19194C03}" srcOrd="3" destOrd="0" presId="urn:microsoft.com/office/officeart/2005/8/layout/radial3"/>
    <dgm:cxn modelId="{B6FFE01D-9900-4955-8DC9-A57566907B7F}" type="presParOf" srcId="{23CC9DE9-A7D9-43AF-9265-AD571BBABA77}" destId="{4361B9B9-7CE2-4F57-B063-5A148516B8CF}" srcOrd="4" destOrd="0" presId="urn:microsoft.com/office/officeart/2005/8/layout/radial3"/>
    <dgm:cxn modelId="{695D67FE-E178-478E-B762-1A538E59DDE6}" type="presParOf" srcId="{23CC9DE9-A7D9-43AF-9265-AD571BBABA77}" destId="{9B24642E-9A88-446A-87B8-99E8D46E74B2}" srcOrd="5" destOrd="0" presId="urn:microsoft.com/office/officeart/2005/8/layout/radial3"/>
    <dgm:cxn modelId="{337CC13C-7571-4D76-9B70-74E9879767E7}" type="presParOf" srcId="{23CC9DE9-A7D9-43AF-9265-AD571BBABA77}" destId="{66E38652-39A1-48B5-9EBE-C1AF17EA079B}" srcOrd="6" destOrd="0" presId="urn:microsoft.com/office/officeart/2005/8/layout/radial3"/>
    <dgm:cxn modelId="{3C2984F2-BBAF-474A-8A4B-46E27A735566}" type="presParOf" srcId="{23CC9DE9-A7D9-43AF-9265-AD571BBABA77}" destId="{26CB1F9B-7F30-48C6-B59F-876C529E240B}" srcOrd="7" destOrd="0" presId="urn:microsoft.com/office/officeart/2005/8/layout/radial3"/>
    <dgm:cxn modelId="{37B661FD-753B-4EE4-9D9E-F1AEC85C8CBE}" type="presParOf" srcId="{23CC9DE9-A7D9-43AF-9265-AD571BBABA77}" destId="{9FBFD6D0-6501-43C5-9B8D-F5621D76E6C0}" srcOrd="8" destOrd="0" presId="urn:microsoft.com/office/officeart/2005/8/layout/radial3"/>
    <dgm:cxn modelId="{B47D3473-95EA-47E1-BD4A-21DA301474F8}" type="presParOf" srcId="{23CC9DE9-A7D9-43AF-9265-AD571BBABA77}" destId="{DDF36115-124C-4927-A9BD-4A2AA0DBEF3C}" srcOrd="9" destOrd="0" presId="urn:microsoft.com/office/officeart/2005/8/layout/radial3"/>
    <dgm:cxn modelId="{0899D6DE-9478-4669-9BE1-1ADC34C240A5}" type="presParOf" srcId="{23CC9DE9-A7D9-43AF-9265-AD571BBABA77}" destId="{BF831A0D-BB70-4F30-8D15-EC2CEA7EC977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11/layout/CircleProcess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400" i="1" dirty="0">
              <a:latin typeface="Century Gothic" panose="020B0502020202020204" pitchFamily="34" charset="0"/>
            </a:rPr>
            <a:t>A </a:t>
          </a:r>
          <a:r>
            <a:rPr lang="pt-PT" sz="1400" b="1" i="1" dirty="0">
              <a:latin typeface="Century Gothic" panose="020B0502020202020204" pitchFamily="34" charset="0"/>
            </a:rPr>
            <a:t>preparação da certificação requer implementação e adoção</a:t>
          </a:r>
          <a:r>
            <a:rPr lang="pt-PT" sz="1400" i="1" dirty="0">
              <a:latin typeface="Century Gothic" panose="020B0502020202020204" pitchFamily="34" charset="0"/>
            </a:rPr>
            <a:t>: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/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/>
        </a:p>
      </dgm:t>
    </dgm:pt>
    <dgm:pt modelId="{85F88076-670A-4BC5-BDCE-CB8C194448EF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i="1" dirty="0">
              <a:latin typeface="Century Gothic" panose="020B0502020202020204" pitchFamily="34" charset="0"/>
            </a:rPr>
            <a:t> - </a:t>
          </a:r>
          <a:r>
            <a:rPr lang="pt-PT" sz="1400" b="1" i="1" dirty="0">
              <a:latin typeface="Century Gothic" panose="020B0502020202020204" pitchFamily="34" charset="0"/>
            </a:rPr>
            <a:t>Requisitos</a:t>
          </a:r>
          <a:r>
            <a:rPr lang="pt-PT" sz="1400" i="1" dirty="0">
              <a:latin typeface="Century Gothic" panose="020B0502020202020204" pitchFamily="34" charset="0"/>
            </a:rPr>
            <a:t>;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21BEFBAE-F26A-4FD2-99DF-DFE6E5944AB8}" type="parTrans" cxnId="{57B6CA9D-58D3-41C8-94E9-5B0BECA41536}">
      <dgm:prSet/>
      <dgm:spPr/>
      <dgm:t>
        <a:bodyPr/>
        <a:lstStyle/>
        <a:p>
          <a:endParaRPr lang="pt-PT"/>
        </a:p>
      </dgm:t>
    </dgm:pt>
    <dgm:pt modelId="{39D5F1B4-D652-45E1-9255-5F8F3FDFAD2C}" type="sibTrans" cxnId="{57B6CA9D-58D3-41C8-94E9-5B0BECA41536}">
      <dgm:prSet/>
      <dgm:spPr/>
      <dgm:t>
        <a:bodyPr/>
        <a:lstStyle/>
        <a:p>
          <a:endParaRPr lang="pt-PT"/>
        </a:p>
      </dgm:t>
    </dgm:pt>
    <dgm:pt modelId="{9F9154C1-9693-4FCC-8609-445131EC32E6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i="1" dirty="0">
              <a:latin typeface="Century Gothic" panose="020B0502020202020204" pitchFamily="34" charset="0"/>
            </a:rPr>
            <a:t> - </a:t>
          </a:r>
          <a:r>
            <a:rPr lang="pt-PT" sz="1400" b="1" i="1" dirty="0">
              <a:latin typeface="Century Gothic" panose="020B0502020202020204" pitchFamily="34" charset="0"/>
            </a:rPr>
            <a:t>Políticas</a:t>
          </a:r>
          <a:r>
            <a:rPr lang="pt-PT" sz="1400" i="1" dirty="0">
              <a:latin typeface="Century Gothic" panose="020B0502020202020204" pitchFamily="34" charset="0"/>
            </a:rPr>
            <a:t>;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BBD45AE5-0207-41DC-8905-45B680DDD89D}" type="parTrans" cxnId="{32D231E5-F06B-4997-A1B1-DF3CF4455B34}">
      <dgm:prSet/>
      <dgm:spPr/>
      <dgm:t>
        <a:bodyPr/>
        <a:lstStyle/>
        <a:p>
          <a:endParaRPr lang="pt-PT"/>
        </a:p>
      </dgm:t>
    </dgm:pt>
    <dgm:pt modelId="{848FF0B2-7D36-4563-BD2F-CE85D2E6982D}" type="sibTrans" cxnId="{32D231E5-F06B-4997-A1B1-DF3CF4455B34}">
      <dgm:prSet/>
      <dgm:spPr/>
      <dgm:t>
        <a:bodyPr/>
        <a:lstStyle/>
        <a:p>
          <a:endParaRPr lang="pt-PT"/>
        </a:p>
      </dgm:t>
    </dgm:pt>
    <dgm:pt modelId="{0865BC22-52B1-41D3-8B3E-A7CB18A0A273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i="1" dirty="0">
              <a:latin typeface="Century Gothic" panose="020B0502020202020204" pitchFamily="34" charset="0"/>
            </a:rPr>
            <a:t> - </a:t>
          </a:r>
          <a:r>
            <a:rPr lang="pt-PT" sz="1400" b="1" i="1" dirty="0">
              <a:latin typeface="Century Gothic" panose="020B0502020202020204" pitchFamily="34" charset="0"/>
            </a:rPr>
            <a:t>Procedimentos</a:t>
          </a:r>
          <a:r>
            <a:rPr lang="pt-PT" sz="1400" i="1" dirty="0">
              <a:latin typeface="Century Gothic" panose="020B0502020202020204" pitchFamily="34" charset="0"/>
            </a:rPr>
            <a:t>;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2E7E8977-0043-41E6-8659-E06A94A6088F}" type="parTrans" cxnId="{38779BDA-921D-4E6E-AFE6-C805DB6EC664}">
      <dgm:prSet/>
      <dgm:spPr/>
      <dgm:t>
        <a:bodyPr/>
        <a:lstStyle/>
        <a:p>
          <a:endParaRPr lang="pt-PT"/>
        </a:p>
      </dgm:t>
    </dgm:pt>
    <dgm:pt modelId="{FE792ACA-DEFD-4CDE-8D83-B3C4E96244BB}" type="sibTrans" cxnId="{38779BDA-921D-4E6E-AFE6-C805DB6EC664}">
      <dgm:prSet/>
      <dgm:spPr/>
      <dgm:t>
        <a:bodyPr/>
        <a:lstStyle/>
        <a:p>
          <a:endParaRPr lang="pt-PT"/>
        </a:p>
      </dgm:t>
    </dgm:pt>
    <dgm:pt modelId="{4C6E5E59-6187-4535-8A65-DC39EB5D9A65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i="1" dirty="0">
              <a:latin typeface="Century Gothic" panose="020B0502020202020204" pitchFamily="34" charset="0"/>
            </a:rPr>
            <a:t> - </a:t>
          </a:r>
          <a:r>
            <a:rPr lang="pt-PT" sz="1400" b="1" i="1" dirty="0">
              <a:latin typeface="Century Gothic" panose="020B0502020202020204" pitchFamily="34" charset="0"/>
            </a:rPr>
            <a:t>Controlos e práticas</a:t>
          </a:r>
          <a:r>
            <a:rPr lang="pt-PT" sz="1400" i="1" dirty="0">
              <a:latin typeface="Century Gothic" panose="020B0502020202020204" pitchFamily="34" charset="0"/>
            </a:rPr>
            <a:t>;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BF4D9BF4-178C-4D5A-8D17-D336AACD5B6B}" type="parTrans" cxnId="{8C0E4A52-C807-4A26-955F-6C2A5AB23CC3}">
      <dgm:prSet/>
      <dgm:spPr/>
      <dgm:t>
        <a:bodyPr/>
        <a:lstStyle/>
        <a:p>
          <a:endParaRPr lang="pt-PT"/>
        </a:p>
      </dgm:t>
    </dgm:pt>
    <dgm:pt modelId="{56D7869D-8176-4251-AFEA-7B5E91494830}" type="sibTrans" cxnId="{8C0E4A52-C807-4A26-955F-6C2A5AB23CC3}">
      <dgm:prSet/>
      <dgm:spPr/>
      <dgm:t>
        <a:bodyPr/>
        <a:lstStyle/>
        <a:p>
          <a:endParaRPr lang="pt-PT"/>
        </a:p>
      </dgm:t>
    </dgm:pt>
    <dgm:pt modelId="{92C6D661-6727-4C42-B0B7-7B8DF169565F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400" i="1" dirty="0">
              <a:latin typeface="Century Gothic" panose="020B0502020202020204" pitchFamily="34" charset="0"/>
            </a:rPr>
            <a:t>A </a:t>
          </a:r>
          <a:r>
            <a:rPr lang="pt-PT" sz="1400" b="1" i="1" dirty="0">
              <a:latin typeface="Century Gothic" panose="020B0502020202020204" pitchFamily="34" charset="0"/>
            </a:rPr>
            <a:t>implementação é ajustada ao âmbito e à realidade tecnológica e organizacional de cada entidade</a:t>
          </a:r>
          <a:r>
            <a:rPr lang="pt-PT" sz="1400" i="1" dirty="0">
              <a:latin typeface="Century Gothic" panose="020B0502020202020204" pitchFamily="34" charset="0"/>
            </a:rPr>
            <a:t>, pelo que o tempo varia.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3468A665-C1A0-49A0-B257-51CB159934EE}" type="parTrans" cxnId="{1610C1EE-68BE-4D53-BBBA-BEE1AE28CC9B}">
      <dgm:prSet/>
      <dgm:spPr/>
      <dgm:t>
        <a:bodyPr/>
        <a:lstStyle/>
        <a:p>
          <a:endParaRPr lang="pt-PT"/>
        </a:p>
      </dgm:t>
    </dgm:pt>
    <dgm:pt modelId="{F3CFD523-62B1-4FC5-888D-F0BC60BB1715}" type="sibTrans" cxnId="{1610C1EE-68BE-4D53-BBBA-BEE1AE28CC9B}">
      <dgm:prSet/>
      <dgm:spPr/>
      <dgm:t>
        <a:bodyPr/>
        <a:lstStyle/>
        <a:p>
          <a:endParaRPr lang="pt-PT"/>
        </a:p>
      </dgm:t>
    </dgm:pt>
    <dgm:pt modelId="{B95019D2-1859-48A0-A734-FD30DA27263B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400" b="1" i="1" dirty="0">
              <a:latin typeface="Century Gothic" panose="020B0502020202020204" pitchFamily="34" charset="0"/>
            </a:rPr>
            <a:t>Um roadmap típico de implementação é</a:t>
          </a:r>
          <a:r>
            <a:rPr lang="pt-PT" sz="1400" i="1" dirty="0">
              <a:latin typeface="Century Gothic" panose="020B0502020202020204" pitchFamily="34" charset="0"/>
            </a:rPr>
            <a:t>, por exemplo: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BADBA8BA-9F9A-43D2-9B0F-387961F6D9C6}" type="parTrans" cxnId="{49961B53-55E6-4717-9F70-5612437B0D8A}">
      <dgm:prSet/>
      <dgm:spPr/>
      <dgm:t>
        <a:bodyPr/>
        <a:lstStyle/>
        <a:p>
          <a:endParaRPr lang="pt-PT"/>
        </a:p>
      </dgm:t>
    </dgm:pt>
    <dgm:pt modelId="{C8CD049F-0A3B-483B-95DE-E94835942BDA}" type="sibTrans" cxnId="{49961B53-55E6-4717-9F70-5612437B0D8A}">
      <dgm:prSet/>
      <dgm:spPr/>
      <dgm:t>
        <a:bodyPr/>
        <a:lstStyle/>
        <a:p>
          <a:endParaRPr lang="pt-PT"/>
        </a:p>
      </dgm:t>
    </dgm:pt>
    <dgm:pt modelId="{618B8A00-4DDF-4D1A-8BBD-081FD6458B51}" type="pres">
      <dgm:prSet presAssocID="{E1F3BD4A-7A9A-4289-A5D4-DF9029B3431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84736FD-D9D7-437E-B4A4-D51A2E004259}" type="pres">
      <dgm:prSet presAssocID="{B95019D2-1859-48A0-A734-FD30DA27263B}" presName="Accent3" presStyleCnt="0"/>
      <dgm:spPr/>
    </dgm:pt>
    <dgm:pt modelId="{8C92123E-8BE6-4F58-BAB6-A807E0E52CB9}" type="pres">
      <dgm:prSet presAssocID="{B95019D2-1859-48A0-A734-FD30DA27263B}" presName="Accent" presStyleLbl="node1" presStyleIdx="0" presStyleCnt="3"/>
      <dgm:spPr/>
    </dgm:pt>
    <dgm:pt modelId="{EEF4F420-5D30-4B6F-B61F-496327FB116C}" type="pres">
      <dgm:prSet presAssocID="{B95019D2-1859-48A0-A734-FD30DA27263B}" presName="ParentBackground3" presStyleCnt="0"/>
      <dgm:spPr/>
    </dgm:pt>
    <dgm:pt modelId="{F5C207C1-A742-4383-8572-FDA0614C8108}" type="pres">
      <dgm:prSet presAssocID="{B95019D2-1859-48A0-A734-FD30DA27263B}" presName="ParentBackground" presStyleLbl="fgAcc1" presStyleIdx="0" presStyleCnt="3"/>
      <dgm:spPr/>
    </dgm:pt>
    <dgm:pt modelId="{D696C75A-39A5-4D8F-8C4F-24DB3400EC51}" type="pres">
      <dgm:prSet presAssocID="{B95019D2-1859-48A0-A734-FD30DA27263B}" presName="Parent3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9E6A4C30-B306-4F9E-997A-8B639F14CB40}" type="pres">
      <dgm:prSet presAssocID="{92C6D661-6727-4C42-B0B7-7B8DF169565F}" presName="Accent2" presStyleCnt="0"/>
      <dgm:spPr/>
    </dgm:pt>
    <dgm:pt modelId="{E5744F89-B9E9-410D-B28E-D12BD8EDD49A}" type="pres">
      <dgm:prSet presAssocID="{92C6D661-6727-4C42-B0B7-7B8DF169565F}" presName="Accent" presStyleLbl="node1" presStyleIdx="1" presStyleCnt="3"/>
      <dgm:spPr/>
    </dgm:pt>
    <dgm:pt modelId="{F083F500-7CFC-458A-8B9A-4A9A0EF35457}" type="pres">
      <dgm:prSet presAssocID="{92C6D661-6727-4C42-B0B7-7B8DF169565F}" presName="ParentBackground2" presStyleCnt="0"/>
      <dgm:spPr/>
    </dgm:pt>
    <dgm:pt modelId="{1E599A6B-59A5-47FB-BC1A-B0AE8D5774C0}" type="pres">
      <dgm:prSet presAssocID="{92C6D661-6727-4C42-B0B7-7B8DF169565F}" presName="ParentBackground" presStyleLbl="fgAcc1" presStyleIdx="1" presStyleCnt="3"/>
      <dgm:spPr/>
    </dgm:pt>
    <dgm:pt modelId="{36D294E5-ED98-41DD-B532-37299C886395}" type="pres">
      <dgm:prSet presAssocID="{92C6D661-6727-4C42-B0B7-7B8DF169565F}" presName="Parent2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7D8FD4AA-7B3D-4683-8254-CB55EE0DF496}" type="pres">
      <dgm:prSet presAssocID="{DCB0810E-E53A-4DDE-AB29-9F475ED4DBFF}" presName="Accent1" presStyleCnt="0"/>
      <dgm:spPr/>
    </dgm:pt>
    <dgm:pt modelId="{61345D7C-A335-4074-82BF-7C846DEE043E}" type="pres">
      <dgm:prSet presAssocID="{DCB0810E-E53A-4DDE-AB29-9F475ED4DBFF}" presName="Accent" presStyleLbl="node1" presStyleIdx="2" presStyleCnt="3"/>
      <dgm:spPr/>
    </dgm:pt>
    <dgm:pt modelId="{28CC8FB4-8848-45FA-884F-96140E612AFA}" type="pres">
      <dgm:prSet presAssocID="{DCB0810E-E53A-4DDE-AB29-9F475ED4DBFF}" presName="ParentBackground1" presStyleCnt="0"/>
      <dgm:spPr/>
    </dgm:pt>
    <dgm:pt modelId="{531F50E6-38AA-41B9-A9B1-3486871386A0}" type="pres">
      <dgm:prSet presAssocID="{DCB0810E-E53A-4DDE-AB29-9F475ED4DBFF}" presName="ParentBackground" presStyleLbl="fgAcc1" presStyleIdx="2" presStyleCnt="3"/>
      <dgm:spPr/>
    </dgm:pt>
    <dgm:pt modelId="{19562A1E-A37A-42B7-A26C-2C68179E8453}" type="pres">
      <dgm:prSet presAssocID="{DCB0810E-E53A-4DDE-AB29-9F475ED4DBFF}" presName="Child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0EB4CDE-4A59-4416-AECF-5B47A400DBDC}" type="pres">
      <dgm:prSet presAssocID="{DCB0810E-E53A-4DDE-AB29-9F475ED4DBFF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E70DC929-0B3D-44AF-A88B-38E13FC89006}" type="presOf" srcId="{85F88076-670A-4BC5-BDCE-CB8C194448EF}" destId="{19562A1E-A37A-42B7-A26C-2C68179E8453}" srcOrd="0" destOrd="0" presId="urn:microsoft.com/office/officeart/2011/layout/CircleProcess"/>
    <dgm:cxn modelId="{935A8161-4F4C-4C61-BE9C-23EC1A1B8B9C}" type="presOf" srcId="{DCB0810E-E53A-4DDE-AB29-9F475ED4DBFF}" destId="{40EB4CDE-4A59-4416-AECF-5B47A400DBDC}" srcOrd="1" destOrd="0" presId="urn:microsoft.com/office/officeart/2011/layout/CircleProcess"/>
    <dgm:cxn modelId="{F6CCD946-6461-40CD-9DCB-7B5DFC4E0138}" type="presOf" srcId="{E1F3BD4A-7A9A-4289-A5D4-DF9029B34315}" destId="{618B8A00-4DDF-4D1A-8BBD-081FD6458B51}" srcOrd="0" destOrd="0" presId="urn:microsoft.com/office/officeart/2011/layout/CircleProcess"/>
    <dgm:cxn modelId="{060CA947-74C2-49A9-B6A9-FB076537CDC5}" type="presOf" srcId="{92C6D661-6727-4C42-B0B7-7B8DF169565F}" destId="{36D294E5-ED98-41DD-B532-37299C886395}" srcOrd="1" destOrd="0" presId="urn:microsoft.com/office/officeart/2011/layout/CircleProcess"/>
    <dgm:cxn modelId="{54FC756C-F81F-4D9A-8236-3BC3408F0721}" type="presOf" srcId="{DCB0810E-E53A-4DDE-AB29-9F475ED4DBFF}" destId="{531F50E6-38AA-41B9-A9B1-3486871386A0}" srcOrd="0" destOrd="0" presId="urn:microsoft.com/office/officeart/2011/layout/CircleProcess"/>
    <dgm:cxn modelId="{182B7C6E-E5C8-4377-9A3C-A7592720F264}" type="presOf" srcId="{0865BC22-52B1-41D3-8B3E-A7CB18A0A273}" destId="{19562A1E-A37A-42B7-A26C-2C68179E8453}" srcOrd="0" destOrd="2" presId="urn:microsoft.com/office/officeart/2011/layout/CircleProcess"/>
    <dgm:cxn modelId="{968C1E4F-E003-4EBA-8AA7-912EC965DA4A}" type="presOf" srcId="{B95019D2-1859-48A0-A734-FD30DA27263B}" destId="{F5C207C1-A742-4383-8572-FDA0614C8108}" srcOrd="0" destOrd="0" presId="urn:microsoft.com/office/officeart/2011/layout/CircleProcess"/>
    <dgm:cxn modelId="{372CE671-79DD-463C-94D1-1D0CC9033A29}" type="presOf" srcId="{4C6E5E59-6187-4535-8A65-DC39EB5D9A65}" destId="{19562A1E-A37A-42B7-A26C-2C68179E8453}" srcOrd="0" destOrd="3" presId="urn:microsoft.com/office/officeart/2011/layout/CircleProcess"/>
    <dgm:cxn modelId="{8C0E4A52-C807-4A26-955F-6C2A5AB23CC3}" srcId="{DCB0810E-E53A-4DDE-AB29-9F475ED4DBFF}" destId="{4C6E5E59-6187-4535-8A65-DC39EB5D9A65}" srcOrd="3" destOrd="0" parTransId="{BF4D9BF4-178C-4D5A-8D17-D336AACD5B6B}" sibTransId="{56D7869D-8176-4251-AFEA-7B5E91494830}"/>
    <dgm:cxn modelId="{49961B53-55E6-4717-9F70-5612437B0D8A}" srcId="{E1F3BD4A-7A9A-4289-A5D4-DF9029B34315}" destId="{B95019D2-1859-48A0-A734-FD30DA27263B}" srcOrd="2" destOrd="0" parTransId="{BADBA8BA-9F9A-43D2-9B0F-387961F6D9C6}" sibTransId="{C8CD049F-0A3B-483B-95DE-E94835942BDA}"/>
    <dgm:cxn modelId="{D7643384-317E-458E-8562-798FB4777E71}" type="presOf" srcId="{9F9154C1-9693-4FCC-8609-445131EC32E6}" destId="{19562A1E-A37A-42B7-A26C-2C68179E8453}" srcOrd="0" destOrd="1" presId="urn:microsoft.com/office/officeart/2011/layout/CircleProcess"/>
    <dgm:cxn modelId="{57B6CA9D-58D3-41C8-94E9-5B0BECA41536}" srcId="{DCB0810E-E53A-4DDE-AB29-9F475ED4DBFF}" destId="{85F88076-670A-4BC5-BDCE-CB8C194448EF}" srcOrd="0" destOrd="0" parTransId="{21BEFBAE-F26A-4FD2-99DF-DFE6E5944AB8}" sibTransId="{39D5F1B4-D652-45E1-9255-5F8F3FDFAD2C}"/>
    <dgm:cxn modelId="{E86FABBE-51B7-4941-A634-79E226683D06}" type="presOf" srcId="{92C6D661-6727-4C42-B0B7-7B8DF169565F}" destId="{1E599A6B-59A5-47FB-BC1A-B0AE8D5774C0}" srcOrd="0" destOrd="0" presId="urn:microsoft.com/office/officeart/2011/layout/CircleProcess"/>
    <dgm:cxn modelId="{1B6EAEC3-F1A4-489C-A80B-629E207F9907}" type="presOf" srcId="{B95019D2-1859-48A0-A734-FD30DA27263B}" destId="{D696C75A-39A5-4D8F-8C4F-24DB3400EC51}" srcOrd="1" destOrd="0" presId="urn:microsoft.com/office/officeart/2011/layout/CircleProcess"/>
    <dgm:cxn modelId="{38779BDA-921D-4E6E-AFE6-C805DB6EC664}" srcId="{DCB0810E-E53A-4DDE-AB29-9F475ED4DBFF}" destId="{0865BC22-52B1-41D3-8B3E-A7CB18A0A273}" srcOrd="2" destOrd="0" parTransId="{2E7E8977-0043-41E6-8659-E06A94A6088F}" sibTransId="{FE792ACA-DEFD-4CDE-8D83-B3C4E96244BB}"/>
    <dgm:cxn modelId="{32D231E5-F06B-4997-A1B1-DF3CF4455B34}" srcId="{DCB0810E-E53A-4DDE-AB29-9F475ED4DBFF}" destId="{9F9154C1-9693-4FCC-8609-445131EC32E6}" srcOrd="1" destOrd="0" parTransId="{BBD45AE5-0207-41DC-8905-45B680DDD89D}" sibTransId="{848FF0B2-7D36-4563-BD2F-CE85D2E6982D}"/>
    <dgm:cxn modelId="{1610C1EE-68BE-4D53-BBBA-BEE1AE28CC9B}" srcId="{E1F3BD4A-7A9A-4289-A5D4-DF9029B34315}" destId="{92C6D661-6727-4C42-B0B7-7B8DF169565F}" srcOrd="1" destOrd="0" parTransId="{3468A665-C1A0-49A0-B257-51CB159934EE}" sibTransId="{F3CFD523-62B1-4FC5-888D-F0BC60BB1715}"/>
    <dgm:cxn modelId="{25208FFD-4056-4B72-B010-2B4BA56960C8}" type="presParOf" srcId="{618B8A00-4DDF-4D1A-8BBD-081FD6458B51}" destId="{684736FD-D9D7-437E-B4A4-D51A2E004259}" srcOrd="0" destOrd="0" presId="urn:microsoft.com/office/officeart/2011/layout/CircleProcess"/>
    <dgm:cxn modelId="{22210CDF-6F07-4366-93F9-12565D752CB1}" type="presParOf" srcId="{684736FD-D9D7-437E-B4A4-D51A2E004259}" destId="{8C92123E-8BE6-4F58-BAB6-A807E0E52CB9}" srcOrd="0" destOrd="0" presId="urn:microsoft.com/office/officeart/2011/layout/CircleProcess"/>
    <dgm:cxn modelId="{45A86E8D-9236-412D-BD72-81700F9F1AF4}" type="presParOf" srcId="{618B8A00-4DDF-4D1A-8BBD-081FD6458B51}" destId="{EEF4F420-5D30-4B6F-B61F-496327FB116C}" srcOrd="1" destOrd="0" presId="urn:microsoft.com/office/officeart/2011/layout/CircleProcess"/>
    <dgm:cxn modelId="{717EAF9F-B36F-45E2-82A4-C38A4146C2E8}" type="presParOf" srcId="{EEF4F420-5D30-4B6F-B61F-496327FB116C}" destId="{F5C207C1-A742-4383-8572-FDA0614C8108}" srcOrd="0" destOrd="0" presId="urn:microsoft.com/office/officeart/2011/layout/CircleProcess"/>
    <dgm:cxn modelId="{928BDE74-19F0-4552-9421-0AB6D65F7331}" type="presParOf" srcId="{618B8A00-4DDF-4D1A-8BBD-081FD6458B51}" destId="{D696C75A-39A5-4D8F-8C4F-24DB3400EC51}" srcOrd="2" destOrd="0" presId="urn:microsoft.com/office/officeart/2011/layout/CircleProcess"/>
    <dgm:cxn modelId="{A70A7057-9142-42E2-B146-E9AC2D3BE53D}" type="presParOf" srcId="{618B8A00-4DDF-4D1A-8BBD-081FD6458B51}" destId="{9E6A4C30-B306-4F9E-997A-8B639F14CB40}" srcOrd="3" destOrd="0" presId="urn:microsoft.com/office/officeart/2011/layout/CircleProcess"/>
    <dgm:cxn modelId="{D540F39D-76FF-4496-A27B-035BDDD0383F}" type="presParOf" srcId="{9E6A4C30-B306-4F9E-997A-8B639F14CB40}" destId="{E5744F89-B9E9-410D-B28E-D12BD8EDD49A}" srcOrd="0" destOrd="0" presId="urn:microsoft.com/office/officeart/2011/layout/CircleProcess"/>
    <dgm:cxn modelId="{239ADB52-A084-4404-AC03-6D4BE7551348}" type="presParOf" srcId="{618B8A00-4DDF-4D1A-8BBD-081FD6458B51}" destId="{F083F500-7CFC-458A-8B9A-4A9A0EF35457}" srcOrd="4" destOrd="0" presId="urn:microsoft.com/office/officeart/2011/layout/CircleProcess"/>
    <dgm:cxn modelId="{0D50F673-C520-412B-B83E-A862272B067B}" type="presParOf" srcId="{F083F500-7CFC-458A-8B9A-4A9A0EF35457}" destId="{1E599A6B-59A5-47FB-BC1A-B0AE8D5774C0}" srcOrd="0" destOrd="0" presId="urn:microsoft.com/office/officeart/2011/layout/CircleProcess"/>
    <dgm:cxn modelId="{AEB02C0A-E4D7-431C-A7EE-2B71C4DB36A6}" type="presParOf" srcId="{618B8A00-4DDF-4D1A-8BBD-081FD6458B51}" destId="{36D294E5-ED98-41DD-B532-37299C886395}" srcOrd="5" destOrd="0" presId="urn:microsoft.com/office/officeart/2011/layout/CircleProcess"/>
    <dgm:cxn modelId="{AA9E5DB7-0EA1-4A26-9924-D6CC8E87FD82}" type="presParOf" srcId="{618B8A00-4DDF-4D1A-8BBD-081FD6458B51}" destId="{7D8FD4AA-7B3D-4683-8254-CB55EE0DF496}" srcOrd="6" destOrd="0" presId="urn:microsoft.com/office/officeart/2011/layout/CircleProcess"/>
    <dgm:cxn modelId="{0EEC0C59-BE02-4389-96A9-8515A3DE04E5}" type="presParOf" srcId="{7D8FD4AA-7B3D-4683-8254-CB55EE0DF496}" destId="{61345D7C-A335-4074-82BF-7C846DEE043E}" srcOrd="0" destOrd="0" presId="urn:microsoft.com/office/officeart/2011/layout/CircleProcess"/>
    <dgm:cxn modelId="{806C0F64-C151-484C-B216-59C9B2FC5C84}" type="presParOf" srcId="{618B8A00-4DDF-4D1A-8BBD-081FD6458B51}" destId="{28CC8FB4-8848-45FA-884F-96140E612AFA}" srcOrd="7" destOrd="0" presId="urn:microsoft.com/office/officeart/2011/layout/CircleProcess"/>
    <dgm:cxn modelId="{F040A832-CB2D-4646-9D49-D44B66A05A56}" type="presParOf" srcId="{28CC8FB4-8848-45FA-884F-96140E612AFA}" destId="{531F50E6-38AA-41B9-A9B1-3486871386A0}" srcOrd="0" destOrd="0" presId="urn:microsoft.com/office/officeart/2011/layout/CircleProcess"/>
    <dgm:cxn modelId="{0FCA870C-7C03-4AFB-82F5-9DBD6DAC01CC}" type="presParOf" srcId="{618B8A00-4DDF-4D1A-8BBD-081FD6458B51}" destId="{19562A1E-A37A-42B7-A26C-2C68179E8453}" srcOrd="8" destOrd="0" presId="urn:microsoft.com/office/officeart/2011/layout/CircleProcess"/>
    <dgm:cxn modelId="{CE61D4E1-3ECE-4433-8B19-ACD80269EBE8}" type="presParOf" srcId="{618B8A00-4DDF-4D1A-8BBD-081FD6458B51}" destId="{40EB4CDE-4A59-4416-AECF-5B47A400DBDC}" srcOrd="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11/layout/CircleProcess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400" dirty="0">
              <a:latin typeface="Century Gothic" panose="020B0502020202020204" pitchFamily="34" charset="0"/>
            </a:rPr>
            <a:t>O </a:t>
          </a:r>
          <a:r>
            <a:rPr lang="pt-PT" sz="1400" b="1" dirty="0">
              <a:latin typeface="Century Gothic" panose="020B0502020202020204" pitchFamily="34" charset="0"/>
            </a:rPr>
            <a:t>custo da implementação </a:t>
          </a:r>
          <a:r>
            <a:rPr lang="pt-PT" sz="1400" dirty="0">
              <a:latin typeface="Century Gothic" panose="020B0502020202020204" pitchFamily="34" charset="0"/>
            </a:rPr>
            <a:t>e da certificação varia de acordo com a realidade organizacional e especificidades de cada entidade;</a:t>
          </a:r>
          <a:endParaRPr lang="en-GB" sz="1400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 sz="1400">
            <a:latin typeface="Century Gothic" panose="020B0502020202020204" pitchFamily="34" charset="0"/>
          </a:endParaRPr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 sz="1400">
            <a:latin typeface="Century Gothic" panose="020B0502020202020204" pitchFamily="34" charset="0"/>
          </a:endParaRPr>
        </a:p>
      </dgm:t>
    </dgm:pt>
    <dgm:pt modelId="{7DEFF097-E992-43ED-81CC-D98561D2132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400" b="1" dirty="0">
              <a:latin typeface="Century Gothic" panose="020B0502020202020204" pitchFamily="34" charset="0"/>
            </a:rPr>
            <a:t>Pontos que influenciam o custo</a:t>
          </a:r>
          <a:r>
            <a:rPr lang="pt-PT" sz="1400" dirty="0">
              <a:latin typeface="Century Gothic" panose="020B0502020202020204" pitchFamily="34" charset="0"/>
            </a:rPr>
            <a:t>:</a:t>
          </a:r>
          <a:endParaRPr lang="en-GB" sz="1400" dirty="0">
            <a:latin typeface="Century Gothic" panose="020B0502020202020204" pitchFamily="34" charset="0"/>
          </a:endParaRPr>
        </a:p>
      </dgm:t>
    </dgm:pt>
    <dgm:pt modelId="{56660B42-11A1-4B7E-98E8-EB55E372A051}" type="parTrans" cxnId="{7DCAB63C-A8EA-40AB-8EE1-04412E8B0987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7079F58C-C587-460E-8858-4DDED8EE3394}" type="sibTrans" cxnId="{7DCAB63C-A8EA-40AB-8EE1-04412E8B0987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17B3DF5C-1BCA-44E4-AD1C-782BD6F8FE38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dirty="0">
              <a:latin typeface="Century Gothic" panose="020B0502020202020204" pitchFamily="34" charset="0"/>
            </a:rPr>
            <a:t> - </a:t>
          </a:r>
          <a:r>
            <a:rPr lang="pt-PT" sz="1400" b="1" dirty="0">
              <a:latin typeface="Century Gothic" panose="020B0502020202020204" pitchFamily="34" charset="0"/>
            </a:rPr>
            <a:t>Processo sobre o qual incide a certificação</a:t>
          </a:r>
          <a:r>
            <a:rPr lang="pt-PT" sz="1400" dirty="0">
              <a:latin typeface="Century Gothic" panose="020B0502020202020204" pitchFamily="34" charset="0"/>
            </a:rPr>
            <a:t>;</a:t>
          </a:r>
          <a:endParaRPr lang="en-GB" sz="1400" dirty="0">
            <a:latin typeface="Century Gothic" panose="020B0502020202020204" pitchFamily="34" charset="0"/>
          </a:endParaRPr>
        </a:p>
      </dgm:t>
    </dgm:pt>
    <dgm:pt modelId="{360852C7-B28D-4A32-8B64-05FC5288D5D6}" type="parTrans" cxnId="{90C3671C-3F25-43C4-B381-2CBDEA19110C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B0181BFC-25CF-426C-9A05-A0E5E2B9BA92}" type="sibTrans" cxnId="{90C3671C-3F25-43C4-B381-2CBDEA19110C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B45D163D-7935-4BDB-9021-735C0FB1A48A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dirty="0">
              <a:latin typeface="Century Gothic" panose="020B0502020202020204" pitchFamily="34" charset="0"/>
            </a:rPr>
            <a:t> - </a:t>
          </a:r>
          <a:r>
            <a:rPr lang="pt-PT" sz="1400" b="1" dirty="0">
              <a:latin typeface="Century Gothic" panose="020B0502020202020204" pitchFamily="34" charset="0"/>
            </a:rPr>
            <a:t>Número de colaboradores intervenientes</a:t>
          </a:r>
          <a:r>
            <a:rPr lang="pt-PT" sz="1400" dirty="0">
              <a:latin typeface="Century Gothic" panose="020B0502020202020204" pitchFamily="34" charset="0"/>
            </a:rPr>
            <a:t>;</a:t>
          </a:r>
          <a:endParaRPr lang="en-GB" sz="1400" dirty="0">
            <a:latin typeface="Century Gothic" panose="020B0502020202020204" pitchFamily="34" charset="0"/>
          </a:endParaRPr>
        </a:p>
      </dgm:t>
    </dgm:pt>
    <dgm:pt modelId="{F45373EA-FB24-4923-BD43-C808EB102698}" type="parTrans" cxnId="{6BFF83EA-1254-4609-9BC0-95C11AF5E05E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9376BAC1-6039-4AED-A78D-7DBBCF115C0B}" type="sibTrans" cxnId="{6BFF83EA-1254-4609-9BC0-95C11AF5E05E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63510652-FEFC-4968-83D1-02A2D500969F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dirty="0">
              <a:latin typeface="Century Gothic" panose="020B0502020202020204" pitchFamily="34" charset="0"/>
            </a:rPr>
            <a:t> - </a:t>
          </a:r>
          <a:r>
            <a:rPr lang="pt-PT" sz="1400" b="1" dirty="0">
              <a:latin typeface="Century Gothic" panose="020B0502020202020204" pitchFamily="34" charset="0"/>
            </a:rPr>
            <a:t>Número de locais envolvidos</a:t>
          </a:r>
          <a:r>
            <a:rPr lang="pt-PT" sz="1400" dirty="0">
              <a:latin typeface="Century Gothic" panose="020B0502020202020204" pitchFamily="34" charset="0"/>
            </a:rPr>
            <a:t>;</a:t>
          </a:r>
          <a:endParaRPr lang="en-GB" sz="1400" dirty="0">
            <a:latin typeface="Century Gothic" panose="020B0502020202020204" pitchFamily="34" charset="0"/>
          </a:endParaRPr>
        </a:p>
      </dgm:t>
    </dgm:pt>
    <dgm:pt modelId="{EACB258C-20A4-4E03-8E7A-70F652172ECF}" type="parTrans" cxnId="{DB6A586D-425E-4BF9-993D-E16C587952A1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D8B36BDA-9362-42F0-A923-01380999B76F}" type="sibTrans" cxnId="{DB6A586D-425E-4BF9-993D-E16C587952A1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A5758AA1-1B50-4328-9927-08FA69F1686B}">
      <dgm:prSet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pt-PT" sz="1400" dirty="0">
              <a:latin typeface="Century Gothic" panose="020B0502020202020204" pitchFamily="34" charset="0"/>
            </a:rPr>
            <a:t> - </a:t>
          </a:r>
          <a:r>
            <a:rPr lang="pt-PT" sz="1400" b="1" dirty="0">
              <a:latin typeface="Century Gothic" panose="020B0502020202020204" pitchFamily="34" charset="0"/>
            </a:rPr>
            <a:t>Número de ativos de informação a considerar</a:t>
          </a:r>
          <a:r>
            <a:rPr lang="pt-PT" sz="1400" dirty="0">
              <a:latin typeface="Century Gothic" panose="020B0502020202020204" pitchFamily="34" charset="0"/>
            </a:rPr>
            <a:t>.</a:t>
          </a:r>
          <a:endParaRPr lang="en-GB" sz="1400" dirty="0">
            <a:latin typeface="Century Gothic" panose="020B0502020202020204" pitchFamily="34" charset="0"/>
          </a:endParaRPr>
        </a:p>
      </dgm:t>
    </dgm:pt>
    <dgm:pt modelId="{77F9D3DB-7894-4A03-B3F5-2D0D876D9947}" type="parTrans" cxnId="{41E2F4BF-8EAF-42AD-8C94-7D400B2392AA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FEE9D773-5BD1-4665-9EB1-606678081CF6}" type="sibTrans" cxnId="{41E2F4BF-8EAF-42AD-8C94-7D400B2392AA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C39B3507-10D6-4CE3-B4AB-7B4D2288F18C}">
      <dgm:prSet custT="1"/>
      <dgm:spPr/>
      <dgm:t>
        <a:bodyPr/>
        <a:lstStyle/>
        <a:p>
          <a:r>
            <a:rPr lang="pt-PT" sz="1400" b="1" dirty="0">
              <a:latin typeface="Century Gothic" panose="020B0502020202020204" pitchFamily="34" charset="0"/>
            </a:rPr>
            <a:t>Existe sempre a possibilidade de pedir um orçamento a uma entidade certificadora</a:t>
          </a:r>
          <a:r>
            <a:rPr lang="pt-PT" sz="1400" dirty="0">
              <a:latin typeface="Century Gothic" panose="020B0502020202020204" pitchFamily="34" charset="0"/>
            </a:rPr>
            <a:t>.</a:t>
          </a:r>
        </a:p>
      </dgm:t>
    </dgm:pt>
    <dgm:pt modelId="{FAE652E6-E9F5-4737-82B0-87B4FC4EB97A}" type="parTrans" cxnId="{D1F3CA34-F232-454F-8626-F1373735273E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232D3942-6926-4CAA-BE54-8B5F8CD950E7}" type="sibTrans" cxnId="{D1F3CA34-F232-454F-8626-F1373735273E}">
      <dgm:prSet/>
      <dgm:spPr/>
      <dgm:t>
        <a:bodyPr/>
        <a:lstStyle/>
        <a:p>
          <a:endParaRPr lang="pt-PT" sz="1400">
            <a:latin typeface="Century Gothic" panose="020B0502020202020204" pitchFamily="34" charset="0"/>
          </a:endParaRPr>
        </a:p>
      </dgm:t>
    </dgm:pt>
    <dgm:pt modelId="{618B8A00-4DDF-4D1A-8BBD-081FD6458B51}" type="pres">
      <dgm:prSet presAssocID="{E1F3BD4A-7A9A-4289-A5D4-DF9029B3431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4B2069B-6FA0-4A4A-8B68-BD86A0A9FD15}" type="pres">
      <dgm:prSet presAssocID="{C39B3507-10D6-4CE3-B4AB-7B4D2288F18C}" presName="Accent3" presStyleCnt="0"/>
      <dgm:spPr/>
    </dgm:pt>
    <dgm:pt modelId="{9558A254-1415-4644-B936-74FC9893DCFF}" type="pres">
      <dgm:prSet presAssocID="{C39B3507-10D6-4CE3-B4AB-7B4D2288F18C}" presName="Accent" presStyleLbl="node1" presStyleIdx="0" presStyleCnt="3"/>
      <dgm:spPr/>
    </dgm:pt>
    <dgm:pt modelId="{81B23350-7EE0-47FA-B34F-5E48D633AD58}" type="pres">
      <dgm:prSet presAssocID="{C39B3507-10D6-4CE3-B4AB-7B4D2288F18C}" presName="ParentBackground3" presStyleCnt="0"/>
      <dgm:spPr/>
    </dgm:pt>
    <dgm:pt modelId="{05A9F8CD-4B98-4128-B7A3-107C8FC02523}" type="pres">
      <dgm:prSet presAssocID="{C39B3507-10D6-4CE3-B4AB-7B4D2288F18C}" presName="ParentBackground" presStyleLbl="fgAcc1" presStyleIdx="0" presStyleCnt="3"/>
      <dgm:spPr/>
    </dgm:pt>
    <dgm:pt modelId="{D673499E-99CF-4C06-A25A-CAF22BA69BB2}" type="pres">
      <dgm:prSet presAssocID="{C39B3507-10D6-4CE3-B4AB-7B4D2288F18C}" presName="Parent3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62381F2F-0476-4E16-9EF6-2A87AB3C58B3}" type="pres">
      <dgm:prSet presAssocID="{7DEFF097-E992-43ED-81CC-D98561D21322}" presName="Accent2" presStyleCnt="0"/>
      <dgm:spPr/>
    </dgm:pt>
    <dgm:pt modelId="{F665F4F2-F5E3-47F6-B7C6-6E4FEA16D89D}" type="pres">
      <dgm:prSet presAssocID="{7DEFF097-E992-43ED-81CC-D98561D21322}" presName="Accent" presStyleLbl="node1" presStyleIdx="1" presStyleCnt="3"/>
      <dgm:spPr/>
    </dgm:pt>
    <dgm:pt modelId="{CDC4A10E-507E-4782-9822-559F58EF623C}" type="pres">
      <dgm:prSet presAssocID="{7DEFF097-E992-43ED-81CC-D98561D21322}" presName="ParentBackground2" presStyleCnt="0"/>
      <dgm:spPr/>
    </dgm:pt>
    <dgm:pt modelId="{DA3178D4-D6E9-4E67-9569-9D25786FF800}" type="pres">
      <dgm:prSet presAssocID="{7DEFF097-E992-43ED-81CC-D98561D21322}" presName="ParentBackground" presStyleLbl="fgAcc1" presStyleIdx="1" presStyleCnt="3"/>
      <dgm:spPr/>
    </dgm:pt>
    <dgm:pt modelId="{148DED45-E25A-41D6-B901-C5975927B7B8}" type="pres">
      <dgm:prSet presAssocID="{7DEFF097-E992-43ED-81CC-D98561D21322}" presName="Child2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C3DE35B-3CF5-463F-BF0F-58CCA848696E}" type="pres">
      <dgm:prSet presAssocID="{7DEFF097-E992-43ED-81CC-D98561D21322}" presName="Parent2" presStyleLbl="revTx" presStyleIdx="0" presStyleCnt="1">
        <dgm:presLayoutVars>
          <dgm:chMax val="1"/>
          <dgm:chPref val="1"/>
          <dgm:bulletEnabled val="1"/>
        </dgm:presLayoutVars>
      </dgm:prSet>
      <dgm:spPr/>
    </dgm:pt>
    <dgm:pt modelId="{7D8FD4AA-7B3D-4683-8254-CB55EE0DF496}" type="pres">
      <dgm:prSet presAssocID="{DCB0810E-E53A-4DDE-AB29-9F475ED4DBFF}" presName="Accent1" presStyleCnt="0"/>
      <dgm:spPr/>
    </dgm:pt>
    <dgm:pt modelId="{61345D7C-A335-4074-82BF-7C846DEE043E}" type="pres">
      <dgm:prSet presAssocID="{DCB0810E-E53A-4DDE-AB29-9F475ED4DBFF}" presName="Accent" presStyleLbl="node1" presStyleIdx="2" presStyleCnt="3"/>
      <dgm:spPr/>
    </dgm:pt>
    <dgm:pt modelId="{28CC8FB4-8848-45FA-884F-96140E612AFA}" type="pres">
      <dgm:prSet presAssocID="{DCB0810E-E53A-4DDE-AB29-9F475ED4DBFF}" presName="ParentBackground1" presStyleCnt="0"/>
      <dgm:spPr/>
    </dgm:pt>
    <dgm:pt modelId="{531F50E6-38AA-41B9-A9B1-3486871386A0}" type="pres">
      <dgm:prSet presAssocID="{DCB0810E-E53A-4DDE-AB29-9F475ED4DBFF}" presName="ParentBackground" presStyleLbl="fgAcc1" presStyleIdx="2" presStyleCnt="3"/>
      <dgm:spPr/>
    </dgm:pt>
    <dgm:pt modelId="{40EB4CDE-4A59-4416-AECF-5B47A400DBDC}" type="pres">
      <dgm:prSet presAssocID="{DCB0810E-E53A-4DDE-AB29-9F475ED4DBFF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CCB3E11A-183F-40D1-B9A4-37D0E7C73B6D}" type="presOf" srcId="{17B3DF5C-1BCA-44E4-AD1C-782BD6F8FE38}" destId="{148DED45-E25A-41D6-B901-C5975927B7B8}" srcOrd="0" destOrd="0" presId="urn:microsoft.com/office/officeart/2011/layout/CircleProcess"/>
    <dgm:cxn modelId="{90C3671C-3F25-43C4-B381-2CBDEA19110C}" srcId="{7DEFF097-E992-43ED-81CC-D98561D21322}" destId="{17B3DF5C-1BCA-44E4-AD1C-782BD6F8FE38}" srcOrd="0" destOrd="0" parTransId="{360852C7-B28D-4A32-8B64-05FC5288D5D6}" sibTransId="{B0181BFC-25CF-426C-9A05-A0E5E2B9BA92}"/>
    <dgm:cxn modelId="{D1F3CA34-F232-454F-8626-F1373735273E}" srcId="{E1F3BD4A-7A9A-4289-A5D4-DF9029B34315}" destId="{C39B3507-10D6-4CE3-B4AB-7B4D2288F18C}" srcOrd="2" destOrd="0" parTransId="{FAE652E6-E9F5-4737-82B0-87B4FC4EB97A}" sibTransId="{232D3942-6926-4CAA-BE54-8B5F8CD950E7}"/>
    <dgm:cxn modelId="{7DCAB63C-A8EA-40AB-8EE1-04412E8B0987}" srcId="{E1F3BD4A-7A9A-4289-A5D4-DF9029B34315}" destId="{7DEFF097-E992-43ED-81CC-D98561D21322}" srcOrd="1" destOrd="0" parTransId="{56660B42-11A1-4B7E-98E8-EB55E372A051}" sibTransId="{7079F58C-C587-460E-8858-4DDED8EE3394}"/>
    <dgm:cxn modelId="{935A8161-4F4C-4C61-BE9C-23EC1A1B8B9C}" type="presOf" srcId="{DCB0810E-E53A-4DDE-AB29-9F475ED4DBFF}" destId="{40EB4CDE-4A59-4416-AECF-5B47A400DBDC}" srcOrd="1" destOrd="0" presId="urn:microsoft.com/office/officeart/2011/layout/CircleProcess"/>
    <dgm:cxn modelId="{F6CCD946-6461-40CD-9DCB-7B5DFC4E0138}" type="presOf" srcId="{E1F3BD4A-7A9A-4289-A5D4-DF9029B34315}" destId="{618B8A00-4DDF-4D1A-8BBD-081FD6458B51}" srcOrd="0" destOrd="0" presId="urn:microsoft.com/office/officeart/2011/layout/CircleProcess"/>
    <dgm:cxn modelId="{B09E3248-7D32-4724-840D-3E69658018F1}" type="presOf" srcId="{C39B3507-10D6-4CE3-B4AB-7B4D2288F18C}" destId="{D673499E-99CF-4C06-A25A-CAF22BA69BB2}" srcOrd="1" destOrd="0" presId="urn:microsoft.com/office/officeart/2011/layout/CircleProcess"/>
    <dgm:cxn modelId="{54FC756C-F81F-4D9A-8236-3BC3408F0721}" type="presOf" srcId="{DCB0810E-E53A-4DDE-AB29-9F475ED4DBFF}" destId="{531F50E6-38AA-41B9-A9B1-3486871386A0}" srcOrd="0" destOrd="0" presId="urn:microsoft.com/office/officeart/2011/layout/CircleProcess"/>
    <dgm:cxn modelId="{DB6A586D-425E-4BF9-993D-E16C587952A1}" srcId="{7DEFF097-E992-43ED-81CC-D98561D21322}" destId="{63510652-FEFC-4968-83D1-02A2D500969F}" srcOrd="2" destOrd="0" parTransId="{EACB258C-20A4-4E03-8E7A-70F652172ECF}" sibTransId="{D8B36BDA-9362-42F0-A923-01380999B76F}"/>
    <dgm:cxn modelId="{0FCEF184-0C6C-45B8-9CEC-D1691429B0A9}" type="presOf" srcId="{7DEFF097-E992-43ED-81CC-D98561D21322}" destId="{9C3DE35B-3CF5-463F-BF0F-58CCA848696E}" srcOrd="1" destOrd="0" presId="urn:microsoft.com/office/officeart/2011/layout/CircleProcess"/>
    <dgm:cxn modelId="{3AEC6794-2887-4F13-BA39-4F8F6537B671}" type="presOf" srcId="{63510652-FEFC-4968-83D1-02A2D500969F}" destId="{148DED45-E25A-41D6-B901-C5975927B7B8}" srcOrd="0" destOrd="2" presId="urn:microsoft.com/office/officeart/2011/layout/CircleProcess"/>
    <dgm:cxn modelId="{45BCC2AF-463A-40A0-AA88-A07995A040E5}" type="presOf" srcId="{C39B3507-10D6-4CE3-B4AB-7B4D2288F18C}" destId="{05A9F8CD-4B98-4128-B7A3-107C8FC02523}" srcOrd="0" destOrd="0" presId="urn:microsoft.com/office/officeart/2011/layout/CircleProcess"/>
    <dgm:cxn modelId="{41E2F4BF-8EAF-42AD-8C94-7D400B2392AA}" srcId="{7DEFF097-E992-43ED-81CC-D98561D21322}" destId="{A5758AA1-1B50-4328-9927-08FA69F1686B}" srcOrd="3" destOrd="0" parTransId="{77F9D3DB-7894-4A03-B3F5-2D0D876D9947}" sibTransId="{FEE9D773-5BD1-4665-9EB1-606678081CF6}"/>
    <dgm:cxn modelId="{AE5742E4-9DF2-4884-BB81-9A641ADA8836}" type="presOf" srcId="{7DEFF097-E992-43ED-81CC-D98561D21322}" destId="{DA3178D4-D6E9-4E67-9569-9D25786FF800}" srcOrd="0" destOrd="0" presId="urn:microsoft.com/office/officeart/2011/layout/CircleProcess"/>
    <dgm:cxn modelId="{728D17E6-34B3-40D3-8B05-9BB8BAC32302}" type="presOf" srcId="{A5758AA1-1B50-4328-9927-08FA69F1686B}" destId="{148DED45-E25A-41D6-B901-C5975927B7B8}" srcOrd="0" destOrd="3" presId="urn:microsoft.com/office/officeart/2011/layout/CircleProcess"/>
    <dgm:cxn modelId="{6BFF83EA-1254-4609-9BC0-95C11AF5E05E}" srcId="{7DEFF097-E992-43ED-81CC-D98561D21322}" destId="{B45D163D-7935-4BDB-9021-735C0FB1A48A}" srcOrd="1" destOrd="0" parTransId="{F45373EA-FB24-4923-BD43-C808EB102698}" sibTransId="{9376BAC1-6039-4AED-A78D-7DBBCF115C0B}"/>
    <dgm:cxn modelId="{41677BFB-C7F5-42C0-B413-6EEE98020BE0}" type="presOf" srcId="{B45D163D-7935-4BDB-9021-735C0FB1A48A}" destId="{148DED45-E25A-41D6-B901-C5975927B7B8}" srcOrd="0" destOrd="1" presId="urn:microsoft.com/office/officeart/2011/layout/CircleProcess"/>
    <dgm:cxn modelId="{99530BFF-D2E5-4882-92EA-0C018E02ABC8}" type="presParOf" srcId="{618B8A00-4DDF-4D1A-8BBD-081FD6458B51}" destId="{34B2069B-6FA0-4A4A-8B68-BD86A0A9FD15}" srcOrd="0" destOrd="0" presId="urn:microsoft.com/office/officeart/2011/layout/CircleProcess"/>
    <dgm:cxn modelId="{71BFFF90-4FDD-4FA9-A3C2-B049ADB0FFF7}" type="presParOf" srcId="{34B2069B-6FA0-4A4A-8B68-BD86A0A9FD15}" destId="{9558A254-1415-4644-B936-74FC9893DCFF}" srcOrd="0" destOrd="0" presId="urn:microsoft.com/office/officeart/2011/layout/CircleProcess"/>
    <dgm:cxn modelId="{324926F3-3B4E-409E-96DA-D679F767437E}" type="presParOf" srcId="{618B8A00-4DDF-4D1A-8BBD-081FD6458B51}" destId="{81B23350-7EE0-47FA-B34F-5E48D633AD58}" srcOrd="1" destOrd="0" presId="urn:microsoft.com/office/officeart/2011/layout/CircleProcess"/>
    <dgm:cxn modelId="{A4EB43FD-C0F7-4D6C-8F87-1D903A034089}" type="presParOf" srcId="{81B23350-7EE0-47FA-B34F-5E48D633AD58}" destId="{05A9F8CD-4B98-4128-B7A3-107C8FC02523}" srcOrd="0" destOrd="0" presId="urn:microsoft.com/office/officeart/2011/layout/CircleProcess"/>
    <dgm:cxn modelId="{595222ED-8220-40EC-9F05-8B3D854499DA}" type="presParOf" srcId="{618B8A00-4DDF-4D1A-8BBD-081FD6458B51}" destId="{D673499E-99CF-4C06-A25A-CAF22BA69BB2}" srcOrd="2" destOrd="0" presId="urn:microsoft.com/office/officeart/2011/layout/CircleProcess"/>
    <dgm:cxn modelId="{D54AC4F9-6E7A-4992-809F-9FE5098600BA}" type="presParOf" srcId="{618B8A00-4DDF-4D1A-8BBD-081FD6458B51}" destId="{62381F2F-0476-4E16-9EF6-2A87AB3C58B3}" srcOrd="3" destOrd="0" presId="urn:microsoft.com/office/officeart/2011/layout/CircleProcess"/>
    <dgm:cxn modelId="{5C50DC03-6EE4-4644-AEB5-BF1DF1B0A686}" type="presParOf" srcId="{62381F2F-0476-4E16-9EF6-2A87AB3C58B3}" destId="{F665F4F2-F5E3-47F6-B7C6-6E4FEA16D89D}" srcOrd="0" destOrd="0" presId="urn:microsoft.com/office/officeart/2011/layout/CircleProcess"/>
    <dgm:cxn modelId="{14DF4A8A-637F-418D-8E9D-EAACF08BFE36}" type="presParOf" srcId="{618B8A00-4DDF-4D1A-8BBD-081FD6458B51}" destId="{CDC4A10E-507E-4782-9822-559F58EF623C}" srcOrd="4" destOrd="0" presId="urn:microsoft.com/office/officeart/2011/layout/CircleProcess"/>
    <dgm:cxn modelId="{DCAB02C4-DA42-45C3-AABF-B7DF180DADBF}" type="presParOf" srcId="{CDC4A10E-507E-4782-9822-559F58EF623C}" destId="{DA3178D4-D6E9-4E67-9569-9D25786FF800}" srcOrd="0" destOrd="0" presId="urn:microsoft.com/office/officeart/2011/layout/CircleProcess"/>
    <dgm:cxn modelId="{2DE98644-2390-4163-B7F2-D0C43A5DF10F}" type="presParOf" srcId="{618B8A00-4DDF-4D1A-8BBD-081FD6458B51}" destId="{148DED45-E25A-41D6-B901-C5975927B7B8}" srcOrd="5" destOrd="0" presId="urn:microsoft.com/office/officeart/2011/layout/CircleProcess"/>
    <dgm:cxn modelId="{7878A76B-B2D0-4521-9794-A0EC0C379BCE}" type="presParOf" srcId="{618B8A00-4DDF-4D1A-8BBD-081FD6458B51}" destId="{9C3DE35B-3CF5-463F-BF0F-58CCA848696E}" srcOrd="6" destOrd="0" presId="urn:microsoft.com/office/officeart/2011/layout/CircleProcess"/>
    <dgm:cxn modelId="{AA9E5DB7-0EA1-4A26-9924-D6CC8E87FD82}" type="presParOf" srcId="{618B8A00-4DDF-4D1A-8BBD-081FD6458B51}" destId="{7D8FD4AA-7B3D-4683-8254-CB55EE0DF496}" srcOrd="7" destOrd="0" presId="urn:microsoft.com/office/officeart/2011/layout/CircleProcess"/>
    <dgm:cxn modelId="{0EEC0C59-BE02-4389-96A9-8515A3DE04E5}" type="presParOf" srcId="{7D8FD4AA-7B3D-4683-8254-CB55EE0DF496}" destId="{61345D7C-A335-4074-82BF-7C846DEE043E}" srcOrd="0" destOrd="0" presId="urn:microsoft.com/office/officeart/2011/layout/CircleProcess"/>
    <dgm:cxn modelId="{806C0F64-C151-484C-B216-59C9B2FC5C84}" type="presParOf" srcId="{618B8A00-4DDF-4D1A-8BBD-081FD6458B51}" destId="{28CC8FB4-8848-45FA-884F-96140E612AFA}" srcOrd="8" destOrd="0" presId="urn:microsoft.com/office/officeart/2011/layout/CircleProcess"/>
    <dgm:cxn modelId="{F040A832-CB2D-4646-9D49-D44B66A05A56}" type="presParOf" srcId="{28CC8FB4-8848-45FA-884F-96140E612AFA}" destId="{531F50E6-38AA-41B9-A9B1-3486871386A0}" srcOrd="0" destOrd="0" presId="urn:microsoft.com/office/officeart/2011/layout/CircleProcess"/>
    <dgm:cxn modelId="{CE61D4E1-3ECE-4433-8B19-ACD80269EBE8}" type="presParOf" srcId="{618B8A00-4DDF-4D1A-8BBD-081FD6458B51}" destId="{40EB4CDE-4A59-4416-AECF-5B47A400DBDC}" srcOrd="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50BA14-EAE9-46BB-ACB0-5BA8A483E943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BB50A272-7632-458A-9052-6AE6ECB64CBF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b="1" i="1" dirty="0">
              <a:solidFill>
                <a:schemeClr val="bg1"/>
              </a:solidFill>
              <a:latin typeface="Century Gothic" panose="020B0502020202020204" pitchFamily="34" charset="0"/>
            </a:rPr>
            <a:t>Associado com a etapa de planeamento, </a:t>
          </a:r>
          <a:r>
            <a:rPr lang="pt-PT" i="1" dirty="0">
              <a:solidFill>
                <a:schemeClr val="bg1"/>
              </a:solidFill>
              <a:latin typeface="Century Gothic" panose="020B0502020202020204" pitchFamily="34" charset="0"/>
            </a:rPr>
            <a:t>Pentana </a:t>
          </a:r>
          <a:r>
            <a:rPr lang="pt-PT" b="1" i="1" dirty="0">
              <a:solidFill>
                <a:schemeClr val="bg1"/>
              </a:solidFill>
              <a:latin typeface="Century Gothic" panose="020B0502020202020204" pitchFamily="34" charset="0"/>
            </a:rPr>
            <a:t>oferece uma avaliação global dos riscos e o planeamento do trabalho </a:t>
          </a:r>
          <a:r>
            <a:rPr lang="pt-PT" i="1" dirty="0">
              <a:solidFill>
                <a:schemeClr val="bg1"/>
              </a:solidFill>
              <a:latin typeface="Century Gothic" panose="020B0502020202020204" pitchFamily="34" charset="0"/>
            </a:rPr>
            <a:t>de auditoria;</a:t>
          </a:r>
          <a:endParaRPr lang="en-GB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47F3E5BA-E4F9-4938-AA1A-352A6B024902}" type="parTrans" cxnId="{59A04739-0B10-4757-8150-B24B176C7D2E}">
      <dgm:prSet/>
      <dgm:spPr/>
      <dgm:t>
        <a:bodyPr/>
        <a:lstStyle/>
        <a:p>
          <a:endParaRPr lang="pt-PT"/>
        </a:p>
      </dgm:t>
    </dgm:pt>
    <dgm:pt modelId="{BB803127-9AF0-4AC8-8162-3AE13F298EB0}" type="sibTrans" cxnId="{59A04739-0B10-4757-8150-B24B176C7D2E}">
      <dgm:prSet/>
      <dgm:spPr/>
      <dgm:t>
        <a:bodyPr/>
        <a:lstStyle/>
        <a:p>
          <a:endParaRPr lang="pt-PT"/>
        </a:p>
      </dgm:t>
    </dgm:pt>
    <dgm:pt modelId="{5B130A60-DBA9-4F71-B3BF-7E81DB96DD11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b="1" i="1" dirty="0">
              <a:solidFill>
                <a:schemeClr val="bg1"/>
              </a:solidFill>
              <a:latin typeface="Century Gothic" panose="020B0502020202020204" pitchFamily="34" charset="0"/>
            </a:rPr>
            <a:t>Permite também a realização da avaliação de riscos especificos e respetivos controlos</a:t>
          </a:r>
          <a:r>
            <a:rPr lang="pt-PT" i="1" dirty="0">
              <a:solidFill>
                <a:schemeClr val="bg1"/>
              </a:solidFill>
              <a:latin typeface="Century Gothic" panose="020B0502020202020204" pitchFamily="34" charset="0"/>
            </a:rPr>
            <a:t>;</a:t>
          </a:r>
          <a:endParaRPr lang="en-GB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426E8F3D-09C6-495E-B8E2-B62FF8DD6AB5}" type="parTrans" cxnId="{10034D5E-0091-4D1A-84EF-00A0BBCCC8C1}">
      <dgm:prSet/>
      <dgm:spPr/>
      <dgm:t>
        <a:bodyPr/>
        <a:lstStyle/>
        <a:p>
          <a:endParaRPr lang="pt-PT"/>
        </a:p>
      </dgm:t>
    </dgm:pt>
    <dgm:pt modelId="{84665756-6446-46A5-845A-26857DB2E969}" type="sibTrans" cxnId="{10034D5E-0091-4D1A-84EF-00A0BBCCC8C1}">
      <dgm:prSet/>
      <dgm:spPr/>
      <dgm:t>
        <a:bodyPr/>
        <a:lstStyle/>
        <a:p>
          <a:endParaRPr lang="pt-PT"/>
        </a:p>
      </dgm:t>
    </dgm:pt>
    <dgm:pt modelId="{2F5E1ACE-72EF-45EB-B874-0C0F33838B95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i="1" dirty="0">
              <a:solidFill>
                <a:schemeClr val="bg1"/>
              </a:solidFill>
              <a:latin typeface="Century Gothic" panose="020B0502020202020204" pitchFamily="34" charset="0"/>
            </a:rPr>
            <a:t>Durante a etapa de “teste de execução de auditoria”, o Pentana planeia e realiza testes de auditoria e memoriza resultados.</a:t>
          </a:r>
          <a:endParaRPr lang="en-GB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CF358BC6-0083-46EE-AD3E-28493A563863}" type="parTrans" cxnId="{046495BA-56EC-4874-A845-72F6EFFCDAEB}">
      <dgm:prSet/>
      <dgm:spPr/>
      <dgm:t>
        <a:bodyPr/>
        <a:lstStyle/>
        <a:p>
          <a:endParaRPr lang="pt-PT"/>
        </a:p>
      </dgm:t>
    </dgm:pt>
    <dgm:pt modelId="{C5BB19B2-3A3C-451E-9657-09639E7D3FFD}" type="sibTrans" cxnId="{046495BA-56EC-4874-A845-72F6EFFCDAEB}">
      <dgm:prSet/>
      <dgm:spPr/>
      <dgm:t>
        <a:bodyPr/>
        <a:lstStyle/>
        <a:p>
          <a:endParaRPr lang="pt-PT"/>
        </a:p>
      </dgm:t>
    </dgm:pt>
    <dgm:pt modelId="{33078966-1382-4ECC-8627-8CE39382099E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b="1" i="1" dirty="0">
              <a:solidFill>
                <a:schemeClr val="bg1"/>
              </a:solidFill>
              <a:latin typeface="Century Gothic" panose="020B0502020202020204" pitchFamily="34" charset="0"/>
            </a:rPr>
            <a:t>Os pontos de situação finais e conclusões de cada etapa são a base para gerar um relatório de auditoria com recomendações necessárias</a:t>
          </a:r>
          <a:r>
            <a:rPr lang="pt-PT" i="1" dirty="0">
              <a:solidFill>
                <a:schemeClr val="bg1"/>
              </a:solidFill>
              <a:latin typeface="Century Gothic" panose="020B0502020202020204" pitchFamily="34" charset="0"/>
            </a:rPr>
            <a:t>;</a:t>
          </a:r>
          <a:endParaRPr lang="en-GB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43345BD4-CDFE-49B2-B707-0F4B92598535}" type="parTrans" cxnId="{7B660070-AAB9-46CB-BA1A-5B5859DB68D1}">
      <dgm:prSet/>
      <dgm:spPr/>
      <dgm:t>
        <a:bodyPr/>
        <a:lstStyle/>
        <a:p>
          <a:endParaRPr lang="pt-PT"/>
        </a:p>
      </dgm:t>
    </dgm:pt>
    <dgm:pt modelId="{68366DB5-F80A-4CA6-8C26-0EAD45F4462C}" type="sibTrans" cxnId="{7B660070-AAB9-46CB-BA1A-5B5859DB68D1}">
      <dgm:prSet/>
      <dgm:spPr/>
      <dgm:t>
        <a:bodyPr/>
        <a:lstStyle/>
        <a:p>
          <a:endParaRPr lang="pt-PT"/>
        </a:p>
      </dgm:t>
    </dgm:pt>
    <dgm:pt modelId="{DEF344D2-04E2-4F15-8353-4A3C2BAD0398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b="1" i="1" dirty="0">
              <a:solidFill>
                <a:schemeClr val="bg1"/>
              </a:solidFill>
              <a:latin typeface="Century Gothic" panose="020B0502020202020204" pitchFamily="34" charset="0"/>
            </a:rPr>
            <a:t>Pentana destingue-se pela abordagem de enfatizar documentação de todas as etapas da missão de auditoria e a preservação do histórico</a:t>
          </a:r>
          <a:r>
            <a:rPr lang="pt-PT" i="1" dirty="0">
              <a:solidFill>
                <a:schemeClr val="bg1"/>
              </a:solidFill>
              <a:latin typeface="Century Gothic" panose="020B0502020202020204" pitchFamily="34" charset="0"/>
            </a:rPr>
            <a:t>.</a:t>
          </a:r>
          <a:endParaRPr lang="en-GB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8055EC6B-0781-4631-A43D-042B03F74933}" type="parTrans" cxnId="{877EB7D1-AD0B-4481-ACB7-952574AB5063}">
      <dgm:prSet/>
      <dgm:spPr/>
      <dgm:t>
        <a:bodyPr/>
        <a:lstStyle/>
        <a:p>
          <a:endParaRPr lang="pt-PT"/>
        </a:p>
      </dgm:t>
    </dgm:pt>
    <dgm:pt modelId="{0E627E18-CCA9-49C6-AF1C-96A61B9AD8B7}" type="sibTrans" cxnId="{877EB7D1-AD0B-4481-ACB7-952574AB5063}">
      <dgm:prSet/>
      <dgm:spPr/>
      <dgm:t>
        <a:bodyPr/>
        <a:lstStyle/>
        <a:p>
          <a:endParaRPr lang="pt-PT"/>
        </a:p>
      </dgm:t>
    </dgm:pt>
    <dgm:pt modelId="{189F9EAC-0B1B-4014-B217-A84EB4261D2B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pt-PT" sz="1600" b="1" i="1" dirty="0">
              <a:solidFill>
                <a:schemeClr val="bg1"/>
              </a:solidFill>
              <a:latin typeface="Century Gothic" panose="020B0502020202020204" pitchFamily="34" charset="0"/>
            </a:rPr>
            <a:t>Pentana é um sistema de gestão integrada de riscos e auditorias</a:t>
          </a:r>
          <a:r>
            <a:rPr lang="pt-PT" sz="1600" i="1" dirty="0">
              <a:solidFill>
                <a:schemeClr val="bg1"/>
              </a:solidFill>
              <a:latin typeface="Century Gothic" panose="020B0502020202020204" pitchFamily="34" charset="0"/>
            </a:rPr>
            <a:t>, que permite ao utilizador desenvolver uma variedade de atividade;</a:t>
          </a:r>
          <a:endParaRPr lang="en-GB" sz="1600" i="1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FC1E864C-84C4-4CC0-BF67-8BEFA4CE2140}" type="parTrans" cxnId="{8F14BDEA-2DA5-48A8-966A-AF410C261FCB}">
      <dgm:prSet/>
      <dgm:spPr/>
      <dgm:t>
        <a:bodyPr/>
        <a:lstStyle/>
        <a:p>
          <a:endParaRPr lang="pt-PT"/>
        </a:p>
      </dgm:t>
    </dgm:pt>
    <dgm:pt modelId="{B012215C-5DA8-4AC6-9A7D-956ECE67A468}" type="sibTrans" cxnId="{8F14BDEA-2DA5-48A8-966A-AF410C261FCB}">
      <dgm:prSet/>
      <dgm:spPr/>
      <dgm:t>
        <a:bodyPr/>
        <a:lstStyle/>
        <a:p>
          <a:endParaRPr lang="pt-PT"/>
        </a:p>
      </dgm:t>
    </dgm:pt>
    <dgm:pt modelId="{1E18F7C4-1B5E-444A-894C-DAAE1EDBDDCE}" type="pres">
      <dgm:prSet presAssocID="{9750BA14-EAE9-46BB-ACB0-5BA8A483E943}" presName="composite" presStyleCnt="0">
        <dgm:presLayoutVars>
          <dgm:chMax val="1"/>
          <dgm:dir/>
          <dgm:resizeHandles val="exact"/>
        </dgm:presLayoutVars>
      </dgm:prSet>
      <dgm:spPr/>
    </dgm:pt>
    <dgm:pt modelId="{23CC9DE9-A7D9-43AF-9265-AD571BBABA77}" type="pres">
      <dgm:prSet presAssocID="{9750BA14-EAE9-46BB-ACB0-5BA8A483E943}" presName="radial" presStyleCnt="0">
        <dgm:presLayoutVars>
          <dgm:animLvl val="ctr"/>
        </dgm:presLayoutVars>
      </dgm:prSet>
      <dgm:spPr/>
    </dgm:pt>
    <dgm:pt modelId="{A210A2E4-69F7-416D-86E0-0E293D1B877C}" type="pres">
      <dgm:prSet presAssocID="{189F9EAC-0B1B-4014-B217-A84EB4261D2B}" presName="centerShape" presStyleLbl="vennNode1" presStyleIdx="0" presStyleCnt="6"/>
      <dgm:spPr/>
    </dgm:pt>
    <dgm:pt modelId="{98F9F734-5BC7-4563-85AD-D3AF185274E3}" type="pres">
      <dgm:prSet presAssocID="{BB50A272-7632-458A-9052-6AE6ECB64CBF}" presName="node" presStyleLbl="vennNode1" presStyleIdx="1" presStyleCnt="6">
        <dgm:presLayoutVars>
          <dgm:bulletEnabled val="1"/>
        </dgm:presLayoutVars>
      </dgm:prSet>
      <dgm:spPr/>
    </dgm:pt>
    <dgm:pt modelId="{01B83A13-99DE-4557-A470-B59282990629}" type="pres">
      <dgm:prSet presAssocID="{5B130A60-DBA9-4F71-B3BF-7E81DB96DD11}" presName="node" presStyleLbl="vennNode1" presStyleIdx="2" presStyleCnt="6">
        <dgm:presLayoutVars>
          <dgm:bulletEnabled val="1"/>
        </dgm:presLayoutVars>
      </dgm:prSet>
      <dgm:spPr/>
    </dgm:pt>
    <dgm:pt modelId="{A6443DFF-12AC-4A41-82FA-60BB770D7C16}" type="pres">
      <dgm:prSet presAssocID="{2F5E1ACE-72EF-45EB-B874-0C0F33838B95}" presName="node" presStyleLbl="vennNode1" presStyleIdx="3" presStyleCnt="6">
        <dgm:presLayoutVars>
          <dgm:bulletEnabled val="1"/>
        </dgm:presLayoutVars>
      </dgm:prSet>
      <dgm:spPr/>
    </dgm:pt>
    <dgm:pt modelId="{BEA0B833-2485-43C6-A295-B578FD9C7662}" type="pres">
      <dgm:prSet presAssocID="{33078966-1382-4ECC-8627-8CE39382099E}" presName="node" presStyleLbl="vennNode1" presStyleIdx="4" presStyleCnt="6">
        <dgm:presLayoutVars>
          <dgm:bulletEnabled val="1"/>
        </dgm:presLayoutVars>
      </dgm:prSet>
      <dgm:spPr/>
    </dgm:pt>
    <dgm:pt modelId="{561E399F-32D6-45C8-9708-736E1C99C8BF}" type="pres">
      <dgm:prSet presAssocID="{DEF344D2-04E2-4F15-8353-4A3C2BAD0398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59AD6A10-81D4-4129-8C90-0424ECC3914F}" type="presOf" srcId="{189F9EAC-0B1B-4014-B217-A84EB4261D2B}" destId="{A210A2E4-69F7-416D-86E0-0E293D1B877C}" srcOrd="0" destOrd="0" presId="urn:microsoft.com/office/officeart/2005/8/layout/radial3"/>
    <dgm:cxn modelId="{59A04739-0B10-4757-8150-B24B176C7D2E}" srcId="{189F9EAC-0B1B-4014-B217-A84EB4261D2B}" destId="{BB50A272-7632-458A-9052-6AE6ECB64CBF}" srcOrd="0" destOrd="0" parTransId="{47F3E5BA-E4F9-4938-AA1A-352A6B024902}" sibTransId="{BB803127-9AF0-4AC8-8162-3AE13F298EB0}"/>
    <dgm:cxn modelId="{10034D5E-0091-4D1A-84EF-00A0BBCCC8C1}" srcId="{189F9EAC-0B1B-4014-B217-A84EB4261D2B}" destId="{5B130A60-DBA9-4F71-B3BF-7E81DB96DD11}" srcOrd="1" destOrd="0" parTransId="{426E8F3D-09C6-495E-B8E2-B62FF8DD6AB5}" sibTransId="{84665756-6446-46A5-845A-26857DB2E969}"/>
    <dgm:cxn modelId="{267FB867-B1A5-4987-92C3-E48A3369BB12}" type="presOf" srcId="{33078966-1382-4ECC-8627-8CE39382099E}" destId="{BEA0B833-2485-43C6-A295-B578FD9C7662}" srcOrd="0" destOrd="0" presId="urn:microsoft.com/office/officeart/2005/8/layout/radial3"/>
    <dgm:cxn modelId="{B421B348-426E-4644-9355-5BD892544233}" type="presOf" srcId="{BB50A272-7632-458A-9052-6AE6ECB64CBF}" destId="{98F9F734-5BC7-4563-85AD-D3AF185274E3}" srcOrd="0" destOrd="0" presId="urn:microsoft.com/office/officeart/2005/8/layout/radial3"/>
    <dgm:cxn modelId="{52F21B6B-ED60-4173-92C6-860D1384987C}" type="presOf" srcId="{5B130A60-DBA9-4F71-B3BF-7E81DB96DD11}" destId="{01B83A13-99DE-4557-A470-B59282990629}" srcOrd="0" destOrd="0" presId="urn:microsoft.com/office/officeart/2005/8/layout/radial3"/>
    <dgm:cxn modelId="{7B660070-AAB9-46CB-BA1A-5B5859DB68D1}" srcId="{189F9EAC-0B1B-4014-B217-A84EB4261D2B}" destId="{33078966-1382-4ECC-8627-8CE39382099E}" srcOrd="3" destOrd="0" parTransId="{43345BD4-CDFE-49B2-B707-0F4B92598535}" sibTransId="{68366DB5-F80A-4CA6-8C26-0EAD45F4462C}"/>
    <dgm:cxn modelId="{3B863F72-CA87-4860-87A7-FDED0B810648}" type="presOf" srcId="{9750BA14-EAE9-46BB-ACB0-5BA8A483E943}" destId="{1E18F7C4-1B5E-444A-894C-DAAE1EDBDDCE}" srcOrd="0" destOrd="0" presId="urn:microsoft.com/office/officeart/2005/8/layout/radial3"/>
    <dgm:cxn modelId="{5C45179A-78A3-4DAA-AC8F-B5417DAFCD36}" type="presOf" srcId="{DEF344D2-04E2-4F15-8353-4A3C2BAD0398}" destId="{561E399F-32D6-45C8-9708-736E1C99C8BF}" srcOrd="0" destOrd="0" presId="urn:microsoft.com/office/officeart/2005/8/layout/radial3"/>
    <dgm:cxn modelId="{046495BA-56EC-4874-A845-72F6EFFCDAEB}" srcId="{189F9EAC-0B1B-4014-B217-A84EB4261D2B}" destId="{2F5E1ACE-72EF-45EB-B874-0C0F33838B95}" srcOrd="2" destOrd="0" parTransId="{CF358BC6-0083-46EE-AD3E-28493A563863}" sibTransId="{C5BB19B2-3A3C-451E-9657-09639E7D3FFD}"/>
    <dgm:cxn modelId="{877EB7D1-AD0B-4481-ACB7-952574AB5063}" srcId="{189F9EAC-0B1B-4014-B217-A84EB4261D2B}" destId="{DEF344D2-04E2-4F15-8353-4A3C2BAD0398}" srcOrd="4" destOrd="0" parTransId="{8055EC6B-0781-4631-A43D-042B03F74933}" sibTransId="{0E627E18-CCA9-49C6-AF1C-96A61B9AD8B7}"/>
    <dgm:cxn modelId="{27AFCCE6-91A0-4E3D-981D-2E527F62A350}" type="presOf" srcId="{2F5E1ACE-72EF-45EB-B874-0C0F33838B95}" destId="{A6443DFF-12AC-4A41-82FA-60BB770D7C16}" srcOrd="0" destOrd="0" presId="urn:microsoft.com/office/officeart/2005/8/layout/radial3"/>
    <dgm:cxn modelId="{8F14BDEA-2DA5-48A8-966A-AF410C261FCB}" srcId="{9750BA14-EAE9-46BB-ACB0-5BA8A483E943}" destId="{189F9EAC-0B1B-4014-B217-A84EB4261D2B}" srcOrd="0" destOrd="0" parTransId="{FC1E864C-84C4-4CC0-BF67-8BEFA4CE2140}" sibTransId="{B012215C-5DA8-4AC6-9A7D-956ECE67A468}"/>
    <dgm:cxn modelId="{9477C34A-D983-4200-B608-FE9E6D141A58}" type="presParOf" srcId="{1E18F7C4-1B5E-444A-894C-DAAE1EDBDDCE}" destId="{23CC9DE9-A7D9-43AF-9265-AD571BBABA77}" srcOrd="0" destOrd="0" presId="urn:microsoft.com/office/officeart/2005/8/layout/radial3"/>
    <dgm:cxn modelId="{6A2BC10F-BA47-4878-AE83-4BA927E36B15}" type="presParOf" srcId="{23CC9DE9-A7D9-43AF-9265-AD571BBABA77}" destId="{A210A2E4-69F7-416D-86E0-0E293D1B877C}" srcOrd="0" destOrd="0" presId="urn:microsoft.com/office/officeart/2005/8/layout/radial3"/>
    <dgm:cxn modelId="{4A06D86C-F244-4145-834C-8E2DA0EC88DB}" type="presParOf" srcId="{23CC9DE9-A7D9-43AF-9265-AD571BBABA77}" destId="{98F9F734-5BC7-4563-85AD-D3AF185274E3}" srcOrd="1" destOrd="0" presId="urn:microsoft.com/office/officeart/2005/8/layout/radial3"/>
    <dgm:cxn modelId="{A36AA8C9-52F9-4E30-94FE-03B5E5B9F358}" type="presParOf" srcId="{23CC9DE9-A7D9-43AF-9265-AD571BBABA77}" destId="{01B83A13-99DE-4557-A470-B59282990629}" srcOrd="2" destOrd="0" presId="urn:microsoft.com/office/officeart/2005/8/layout/radial3"/>
    <dgm:cxn modelId="{4C647CB2-A993-48E8-8AE8-EC861EA7B1C5}" type="presParOf" srcId="{23CC9DE9-A7D9-43AF-9265-AD571BBABA77}" destId="{A6443DFF-12AC-4A41-82FA-60BB770D7C16}" srcOrd="3" destOrd="0" presId="urn:microsoft.com/office/officeart/2005/8/layout/radial3"/>
    <dgm:cxn modelId="{018A86DB-D60C-41BC-94B1-314A53143876}" type="presParOf" srcId="{23CC9DE9-A7D9-43AF-9265-AD571BBABA77}" destId="{BEA0B833-2485-43C6-A295-B578FD9C7662}" srcOrd="4" destOrd="0" presId="urn:microsoft.com/office/officeart/2005/8/layout/radial3"/>
    <dgm:cxn modelId="{330501E7-429E-4899-ACC7-8B4BADF8C8E5}" type="presParOf" srcId="{23CC9DE9-A7D9-43AF-9265-AD571BBABA77}" destId="{561E399F-32D6-45C8-9708-736E1C99C8BF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200" b="1" i="1" dirty="0">
              <a:latin typeface="Century Gothic" panose="020B0502020202020204" pitchFamily="34" charset="0"/>
            </a:rPr>
            <a:t>Comité de auditoria: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EE5CEE19-2318-41BA-9445-C9AE246946F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Mantém e melhora a metodologia;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531168AF-1B44-43C7-8292-A56BF7B38C94}" type="parTrans" cxnId="{06266786-C27F-4AAB-95E8-72DD9C123181}">
      <dgm:prSet/>
      <dgm:spPr/>
      <dgm:t>
        <a:bodyPr/>
        <a:lstStyle/>
        <a:p>
          <a:endParaRPr lang="pt-PT"/>
        </a:p>
      </dgm:t>
    </dgm:pt>
    <dgm:pt modelId="{161356C8-720A-4236-B34D-ECA8169AAD47}" type="sibTrans" cxnId="{06266786-C27F-4AAB-95E8-72DD9C123181}">
      <dgm:prSet/>
      <dgm:spPr/>
      <dgm:t>
        <a:bodyPr/>
        <a:lstStyle/>
        <a:p>
          <a:endParaRPr lang="pt-PT"/>
        </a:p>
      </dgm:t>
    </dgm:pt>
    <dgm:pt modelId="{7EC333BB-D01C-4C0B-BF10-569AAFCEB11D}">
      <dgm:prSet custT="1"/>
      <dgm:spPr/>
      <dgm:t>
        <a:bodyPr/>
        <a:lstStyle/>
        <a:p>
          <a:pPr algn="l"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Visão geral gráfica de indicadores chave;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52FC5025-953A-49CF-B6F5-503693D3681A}" type="parTrans" cxnId="{44CD988A-0125-4242-81CE-04E079959DFA}">
      <dgm:prSet/>
      <dgm:spPr/>
      <dgm:t>
        <a:bodyPr/>
        <a:lstStyle/>
        <a:p>
          <a:endParaRPr lang="pt-PT"/>
        </a:p>
      </dgm:t>
    </dgm:pt>
    <dgm:pt modelId="{37CCEB10-8BEF-4386-9480-556F74013571}" type="sibTrans" cxnId="{44CD988A-0125-4242-81CE-04E079959DFA}">
      <dgm:prSet/>
      <dgm:spPr/>
      <dgm:t>
        <a:bodyPr/>
        <a:lstStyle/>
        <a:p>
          <a:endParaRPr lang="pt-PT"/>
        </a:p>
      </dgm:t>
    </dgm:pt>
    <dgm:pt modelId="{A2F68882-041D-4BD3-8A4E-76F404E7774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Universo bidimensional de auditoria sobreposto com cobertura;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33E55B80-F4CB-4BA9-BD28-8E8FB63DD9EB}" type="parTrans" cxnId="{7ACAC66E-93D9-4D61-901C-6E994720E133}">
      <dgm:prSet/>
      <dgm:spPr/>
      <dgm:t>
        <a:bodyPr/>
        <a:lstStyle/>
        <a:p>
          <a:endParaRPr lang="pt-PT"/>
        </a:p>
      </dgm:t>
    </dgm:pt>
    <dgm:pt modelId="{61A9E9D3-7BEF-47A6-9D61-F3F30A0FDAFD}" type="sibTrans" cxnId="{7ACAC66E-93D9-4D61-901C-6E994720E133}">
      <dgm:prSet/>
      <dgm:spPr/>
      <dgm:t>
        <a:bodyPr/>
        <a:lstStyle/>
        <a:p>
          <a:endParaRPr lang="pt-PT"/>
        </a:p>
      </dgm:t>
    </dgm:pt>
    <dgm:pt modelId="{7FE02302-F434-4DD7-A4C7-24783404C51F}">
      <dgm:prSet custT="1"/>
      <dgm:spPr/>
      <dgm:t>
        <a:bodyPr/>
        <a:lstStyle/>
        <a:p>
          <a:pPr algn="l"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Identificação de departamentos sem resposta e ações atrasadas.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2AC8F20A-40D9-450F-A05C-173AB31E6616}" type="parTrans" cxnId="{2D6CDDBE-AB3C-4FD0-8A1F-BD640A20E57F}">
      <dgm:prSet/>
      <dgm:spPr/>
      <dgm:t>
        <a:bodyPr/>
        <a:lstStyle/>
        <a:p>
          <a:endParaRPr lang="pt-PT"/>
        </a:p>
      </dgm:t>
    </dgm:pt>
    <dgm:pt modelId="{484BDEE5-2472-4360-B102-4BC8D7FAA662}" type="sibTrans" cxnId="{2D6CDDBE-AB3C-4FD0-8A1F-BD640A20E57F}">
      <dgm:prSet/>
      <dgm:spPr/>
      <dgm:t>
        <a:bodyPr/>
        <a:lstStyle/>
        <a:p>
          <a:endParaRPr lang="pt-PT"/>
        </a:p>
      </dgm:t>
    </dgm:pt>
    <dgm:pt modelId="{F10265B5-8048-4357-BE44-DAB1E4548DFA}" type="pres">
      <dgm:prSet presAssocID="{E1F3BD4A-7A9A-4289-A5D4-DF9029B34315}" presName="Name0" presStyleCnt="0">
        <dgm:presLayoutVars>
          <dgm:dir/>
        </dgm:presLayoutVars>
      </dgm:prSet>
      <dgm:spPr/>
    </dgm:pt>
    <dgm:pt modelId="{A491F1B3-5871-471A-B70F-CE4447488BEF}" type="pres">
      <dgm:prSet presAssocID="{DCB0810E-E53A-4DDE-AB29-9F475ED4DBFF}" presName="parComposite" presStyleCnt="0"/>
      <dgm:spPr/>
    </dgm:pt>
    <dgm:pt modelId="{16E9E29C-980F-4B75-8F74-95DDC820A024}" type="pres">
      <dgm:prSet presAssocID="{DCB0810E-E53A-4DDE-AB29-9F475ED4DBFF}" presName="parBigCircle" presStyleLbl="node0" presStyleIdx="0" presStyleCnt="1"/>
      <dgm:spPr/>
    </dgm:pt>
    <dgm:pt modelId="{4F555E96-6AA4-48A8-AE19-E4BC8F59B642}" type="pres">
      <dgm:prSet presAssocID="{DCB0810E-E53A-4DDE-AB29-9F475ED4DBFF}" presName="parTx" presStyleLbl="revTx" presStyleIdx="0" presStyleCnt="9"/>
      <dgm:spPr/>
    </dgm:pt>
    <dgm:pt modelId="{686BFFD1-5446-47BA-B46B-22EE66F2C5C0}" type="pres">
      <dgm:prSet presAssocID="{DCB0810E-E53A-4DDE-AB29-9F475ED4DBFF}" presName="bSpace" presStyleCnt="0"/>
      <dgm:spPr/>
    </dgm:pt>
    <dgm:pt modelId="{87618D99-FC02-479D-B597-E0F0FA778E63}" type="pres">
      <dgm:prSet presAssocID="{DCB0810E-E53A-4DDE-AB29-9F475ED4DBFF}" presName="parBackupNorm" presStyleCnt="0"/>
      <dgm:spPr/>
    </dgm:pt>
    <dgm:pt modelId="{DCA93BF2-2C7C-41B5-91E9-2F03944CA562}" type="pres">
      <dgm:prSet presAssocID="{F718E731-7476-4003-9102-0D6677C4F705}" presName="parSpace" presStyleCnt="0"/>
      <dgm:spPr/>
    </dgm:pt>
    <dgm:pt modelId="{AC13E1F2-C444-4B38-AF87-8E46510C9CF4}" type="pres">
      <dgm:prSet presAssocID="{EE5CEE19-2318-41BA-9445-C9AE246946F0}" presName="desBackupLeftNorm" presStyleCnt="0"/>
      <dgm:spPr/>
    </dgm:pt>
    <dgm:pt modelId="{25F64FBE-C1B1-4EFB-BA11-A38C02D8344D}" type="pres">
      <dgm:prSet presAssocID="{EE5CEE19-2318-41BA-9445-C9AE246946F0}" presName="desComposite" presStyleCnt="0"/>
      <dgm:spPr/>
    </dgm:pt>
    <dgm:pt modelId="{D1895AA4-C408-41E3-94AE-5BC5F0719374}" type="pres">
      <dgm:prSet presAssocID="{EE5CEE19-2318-41BA-9445-C9AE246946F0}" presName="desCircle" presStyleLbl="node1" presStyleIdx="0" presStyleCnt="4"/>
      <dgm:spPr/>
    </dgm:pt>
    <dgm:pt modelId="{FB13467A-217E-44B4-A315-596541A5DADF}" type="pres">
      <dgm:prSet presAssocID="{EE5CEE19-2318-41BA-9445-C9AE246946F0}" presName="chTx" presStyleLbl="revTx" presStyleIdx="1" presStyleCnt="9"/>
      <dgm:spPr/>
    </dgm:pt>
    <dgm:pt modelId="{2B80BD19-74CF-485F-88E8-23665E7C41EB}" type="pres">
      <dgm:prSet presAssocID="{EE5CEE19-2318-41BA-9445-C9AE246946F0}" presName="desTx" presStyleLbl="revTx" presStyleIdx="2" presStyleCnt="9">
        <dgm:presLayoutVars>
          <dgm:bulletEnabled val="1"/>
        </dgm:presLayoutVars>
      </dgm:prSet>
      <dgm:spPr/>
    </dgm:pt>
    <dgm:pt modelId="{1A665DA8-7822-4AA6-AE2A-197B37608BD2}" type="pres">
      <dgm:prSet presAssocID="{EE5CEE19-2318-41BA-9445-C9AE246946F0}" presName="desBackupRightNorm" presStyleCnt="0"/>
      <dgm:spPr/>
    </dgm:pt>
    <dgm:pt modelId="{838377B1-C92B-43AC-9CAA-A2FA9C008F95}" type="pres">
      <dgm:prSet presAssocID="{161356C8-720A-4236-B34D-ECA8169AAD47}" presName="desSpace" presStyleCnt="0"/>
      <dgm:spPr/>
    </dgm:pt>
    <dgm:pt modelId="{9BC51B73-1E88-47B5-BA1F-8AD5414A2684}" type="pres">
      <dgm:prSet presAssocID="{7EC333BB-D01C-4C0B-BF10-569AAFCEB11D}" presName="desBackupLeftNorm" presStyleCnt="0"/>
      <dgm:spPr/>
    </dgm:pt>
    <dgm:pt modelId="{25784A39-5809-4679-8FF6-4D7C2A6CCD5B}" type="pres">
      <dgm:prSet presAssocID="{7EC333BB-D01C-4C0B-BF10-569AAFCEB11D}" presName="desComposite" presStyleCnt="0"/>
      <dgm:spPr/>
    </dgm:pt>
    <dgm:pt modelId="{2E1E1E42-CA8B-4313-987A-E29C50166A77}" type="pres">
      <dgm:prSet presAssocID="{7EC333BB-D01C-4C0B-BF10-569AAFCEB11D}" presName="desCircle" presStyleLbl="node1" presStyleIdx="1" presStyleCnt="4"/>
      <dgm:spPr/>
    </dgm:pt>
    <dgm:pt modelId="{DEB4E7B7-BFE3-4B97-AF09-4BF1C29C82E8}" type="pres">
      <dgm:prSet presAssocID="{7EC333BB-D01C-4C0B-BF10-569AAFCEB11D}" presName="chTx" presStyleLbl="revTx" presStyleIdx="3" presStyleCnt="9" custLinFactY="-25458" custLinFactNeighborX="71083" custLinFactNeighborY="-100000"/>
      <dgm:spPr/>
    </dgm:pt>
    <dgm:pt modelId="{333B20ED-E25E-486E-8D36-D261147BB6E0}" type="pres">
      <dgm:prSet presAssocID="{7EC333BB-D01C-4C0B-BF10-569AAFCEB11D}" presName="desTx" presStyleLbl="revTx" presStyleIdx="4" presStyleCnt="9">
        <dgm:presLayoutVars>
          <dgm:bulletEnabled val="1"/>
        </dgm:presLayoutVars>
      </dgm:prSet>
      <dgm:spPr/>
    </dgm:pt>
    <dgm:pt modelId="{7A1BDE6E-38DF-4665-8F44-BC06B7C9EA24}" type="pres">
      <dgm:prSet presAssocID="{7EC333BB-D01C-4C0B-BF10-569AAFCEB11D}" presName="desBackupRightNorm" presStyleCnt="0"/>
      <dgm:spPr/>
    </dgm:pt>
    <dgm:pt modelId="{B550ED69-36F9-459B-8988-F3F6E8F2CB7D}" type="pres">
      <dgm:prSet presAssocID="{37CCEB10-8BEF-4386-9480-556F74013571}" presName="desSpace" presStyleCnt="0"/>
      <dgm:spPr/>
    </dgm:pt>
    <dgm:pt modelId="{065AECCC-774C-421A-91E2-41D399883906}" type="pres">
      <dgm:prSet presAssocID="{A2F68882-041D-4BD3-8A4E-76F404E7774E}" presName="desBackupLeftNorm" presStyleCnt="0"/>
      <dgm:spPr/>
    </dgm:pt>
    <dgm:pt modelId="{A4370CD7-F41B-48CF-8091-64D23FB4C45A}" type="pres">
      <dgm:prSet presAssocID="{A2F68882-041D-4BD3-8A4E-76F404E7774E}" presName="desComposite" presStyleCnt="0"/>
      <dgm:spPr/>
    </dgm:pt>
    <dgm:pt modelId="{D126B4FD-B5D1-4C2F-9146-F1A32AFC22D4}" type="pres">
      <dgm:prSet presAssocID="{A2F68882-041D-4BD3-8A4E-76F404E7774E}" presName="desCircle" presStyleLbl="node1" presStyleIdx="2" presStyleCnt="4"/>
      <dgm:spPr/>
    </dgm:pt>
    <dgm:pt modelId="{3C0B04EA-E8D3-493D-AC88-AF51FF78DBE9}" type="pres">
      <dgm:prSet presAssocID="{A2F68882-041D-4BD3-8A4E-76F404E7774E}" presName="chTx" presStyleLbl="revTx" presStyleIdx="5" presStyleCnt="9"/>
      <dgm:spPr/>
    </dgm:pt>
    <dgm:pt modelId="{653C42F7-CB28-4D26-A8CA-196B60FA57A2}" type="pres">
      <dgm:prSet presAssocID="{A2F68882-041D-4BD3-8A4E-76F404E7774E}" presName="desTx" presStyleLbl="revTx" presStyleIdx="6" presStyleCnt="9">
        <dgm:presLayoutVars>
          <dgm:bulletEnabled val="1"/>
        </dgm:presLayoutVars>
      </dgm:prSet>
      <dgm:spPr/>
    </dgm:pt>
    <dgm:pt modelId="{6BE42F18-EBE8-44AE-A6CF-2511A7438680}" type="pres">
      <dgm:prSet presAssocID="{A2F68882-041D-4BD3-8A4E-76F404E7774E}" presName="desBackupRightNorm" presStyleCnt="0"/>
      <dgm:spPr/>
    </dgm:pt>
    <dgm:pt modelId="{CFE062E2-0794-4480-8F53-912F117382AC}" type="pres">
      <dgm:prSet presAssocID="{61A9E9D3-7BEF-47A6-9D61-F3F30A0FDAFD}" presName="desSpace" presStyleCnt="0"/>
      <dgm:spPr/>
    </dgm:pt>
    <dgm:pt modelId="{3427227B-111C-493F-8017-BA397A81C3B1}" type="pres">
      <dgm:prSet presAssocID="{7FE02302-F434-4DD7-A4C7-24783404C51F}" presName="desBackupLeftNorm" presStyleCnt="0"/>
      <dgm:spPr/>
    </dgm:pt>
    <dgm:pt modelId="{94514E8E-F49A-47D6-9605-B6DA1D593A43}" type="pres">
      <dgm:prSet presAssocID="{7FE02302-F434-4DD7-A4C7-24783404C51F}" presName="desComposite" presStyleCnt="0"/>
      <dgm:spPr/>
    </dgm:pt>
    <dgm:pt modelId="{55CEBA56-5796-4CA4-A4E7-B89F80EA1FF9}" type="pres">
      <dgm:prSet presAssocID="{7FE02302-F434-4DD7-A4C7-24783404C51F}" presName="desCircle" presStyleLbl="node1" presStyleIdx="3" presStyleCnt="4"/>
      <dgm:spPr/>
    </dgm:pt>
    <dgm:pt modelId="{67D9A9F5-61EF-49DF-B646-6D0AAF0A4386}" type="pres">
      <dgm:prSet presAssocID="{7FE02302-F434-4DD7-A4C7-24783404C51F}" presName="chTx" presStyleLbl="revTx" presStyleIdx="7" presStyleCnt="9" custLinFactY="-21155" custLinFactNeighborX="76277" custLinFactNeighborY="-100000"/>
      <dgm:spPr/>
    </dgm:pt>
    <dgm:pt modelId="{2956AD17-90FB-4723-BC77-846C081DE148}" type="pres">
      <dgm:prSet presAssocID="{7FE02302-F434-4DD7-A4C7-24783404C51F}" presName="desTx" presStyleLbl="revTx" presStyleIdx="8" presStyleCnt="9">
        <dgm:presLayoutVars>
          <dgm:bulletEnabled val="1"/>
        </dgm:presLayoutVars>
      </dgm:prSet>
      <dgm:spPr/>
    </dgm:pt>
    <dgm:pt modelId="{055A80C2-5CFF-4512-8097-3D4CCCEC6B4E}" type="pres">
      <dgm:prSet presAssocID="{7FE02302-F434-4DD7-A4C7-24783404C51F}" presName="desBackupRightNorm" presStyleCnt="0"/>
      <dgm:spPr/>
    </dgm:pt>
    <dgm:pt modelId="{5CCE7681-CE3E-4197-9033-20252F58D436}" type="pres">
      <dgm:prSet presAssocID="{484BDEE5-2472-4360-B102-4BC8D7FAA662}" presName="desSpace" presStyleCnt="0"/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AEF09B5F-8968-4F3D-895D-C16AB1355E5B}" type="presOf" srcId="{DCB0810E-E53A-4DDE-AB29-9F475ED4DBFF}" destId="{4F555E96-6AA4-48A8-AE19-E4BC8F59B642}" srcOrd="0" destOrd="0" presId="urn:microsoft.com/office/officeart/2008/layout/CircleAccentTimeline"/>
    <dgm:cxn modelId="{F845F36A-DF2F-47E2-9965-1B58DCC1E090}" type="presOf" srcId="{EE5CEE19-2318-41BA-9445-C9AE246946F0}" destId="{FB13467A-217E-44B4-A315-596541A5DADF}" srcOrd="0" destOrd="0" presId="urn:microsoft.com/office/officeart/2008/layout/CircleAccentTimeline"/>
    <dgm:cxn modelId="{7ACAC66E-93D9-4D61-901C-6E994720E133}" srcId="{DCB0810E-E53A-4DDE-AB29-9F475ED4DBFF}" destId="{A2F68882-041D-4BD3-8A4E-76F404E7774E}" srcOrd="2" destOrd="0" parTransId="{33E55B80-F4CB-4BA9-BD28-8E8FB63DD9EB}" sibTransId="{61A9E9D3-7BEF-47A6-9D61-F3F30A0FDAFD}"/>
    <dgm:cxn modelId="{47D24D71-04E5-4BB9-8F80-FB7B9BD31E9E}" type="presOf" srcId="{E1F3BD4A-7A9A-4289-A5D4-DF9029B34315}" destId="{F10265B5-8048-4357-BE44-DAB1E4548DFA}" srcOrd="0" destOrd="0" presId="urn:microsoft.com/office/officeart/2008/layout/CircleAccentTimeline"/>
    <dgm:cxn modelId="{06266786-C27F-4AAB-95E8-72DD9C123181}" srcId="{DCB0810E-E53A-4DDE-AB29-9F475ED4DBFF}" destId="{EE5CEE19-2318-41BA-9445-C9AE246946F0}" srcOrd="0" destOrd="0" parTransId="{531168AF-1B44-43C7-8292-A56BF7B38C94}" sibTransId="{161356C8-720A-4236-B34D-ECA8169AAD47}"/>
    <dgm:cxn modelId="{44CD988A-0125-4242-81CE-04E079959DFA}" srcId="{DCB0810E-E53A-4DDE-AB29-9F475ED4DBFF}" destId="{7EC333BB-D01C-4C0B-BF10-569AAFCEB11D}" srcOrd="1" destOrd="0" parTransId="{52FC5025-953A-49CF-B6F5-503693D3681A}" sibTransId="{37CCEB10-8BEF-4386-9480-556F74013571}"/>
    <dgm:cxn modelId="{2D6CDDBE-AB3C-4FD0-8A1F-BD640A20E57F}" srcId="{DCB0810E-E53A-4DDE-AB29-9F475ED4DBFF}" destId="{7FE02302-F434-4DD7-A4C7-24783404C51F}" srcOrd="3" destOrd="0" parTransId="{2AC8F20A-40D9-450F-A05C-173AB31E6616}" sibTransId="{484BDEE5-2472-4360-B102-4BC8D7FAA662}"/>
    <dgm:cxn modelId="{0DC6CFD7-F4C8-4C78-98FF-469D201C073F}" type="presOf" srcId="{7FE02302-F434-4DD7-A4C7-24783404C51F}" destId="{67D9A9F5-61EF-49DF-B646-6D0AAF0A4386}" srcOrd="0" destOrd="0" presId="urn:microsoft.com/office/officeart/2008/layout/CircleAccentTimeline"/>
    <dgm:cxn modelId="{D4C043E8-0B99-460D-98B8-A9A4C485921F}" type="presOf" srcId="{7EC333BB-D01C-4C0B-BF10-569AAFCEB11D}" destId="{DEB4E7B7-BFE3-4B97-AF09-4BF1C29C82E8}" srcOrd="0" destOrd="0" presId="urn:microsoft.com/office/officeart/2008/layout/CircleAccentTimeline"/>
    <dgm:cxn modelId="{336353EA-46E9-4BA0-8A7A-9D2B4BFAEA0C}" type="presOf" srcId="{A2F68882-041D-4BD3-8A4E-76F404E7774E}" destId="{3C0B04EA-E8D3-493D-AC88-AF51FF78DBE9}" srcOrd="0" destOrd="0" presId="urn:microsoft.com/office/officeart/2008/layout/CircleAccentTimeline"/>
    <dgm:cxn modelId="{ADE38725-6F0E-450D-A44C-0D9CAC0A88A9}" type="presParOf" srcId="{F10265B5-8048-4357-BE44-DAB1E4548DFA}" destId="{A491F1B3-5871-471A-B70F-CE4447488BEF}" srcOrd="0" destOrd="0" presId="urn:microsoft.com/office/officeart/2008/layout/CircleAccentTimeline"/>
    <dgm:cxn modelId="{306CF7A6-D20C-4D56-BC24-95477F79F845}" type="presParOf" srcId="{A491F1B3-5871-471A-B70F-CE4447488BEF}" destId="{16E9E29C-980F-4B75-8F74-95DDC820A024}" srcOrd="0" destOrd="0" presId="urn:microsoft.com/office/officeart/2008/layout/CircleAccentTimeline"/>
    <dgm:cxn modelId="{B70378B0-647A-4C8A-A394-A768910A8D03}" type="presParOf" srcId="{A491F1B3-5871-471A-B70F-CE4447488BEF}" destId="{4F555E96-6AA4-48A8-AE19-E4BC8F59B642}" srcOrd="1" destOrd="0" presId="urn:microsoft.com/office/officeart/2008/layout/CircleAccentTimeline"/>
    <dgm:cxn modelId="{47D9ECE7-3B41-4717-A982-5FD171C510D8}" type="presParOf" srcId="{A491F1B3-5871-471A-B70F-CE4447488BEF}" destId="{686BFFD1-5446-47BA-B46B-22EE66F2C5C0}" srcOrd="2" destOrd="0" presId="urn:microsoft.com/office/officeart/2008/layout/CircleAccentTimeline"/>
    <dgm:cxn modelId="{0ED2CC57-2C47-422E-9FDC-3C2A17902502}" type="presParOf" srcId="{F10265B5-8048-4357-BE44-DAB1E4548DFA}" destId="{87618D99-FC02-479D-B597-E0F0FA778E63}" srcOrd="1" destOrd="0" presId="urn:microsoft.com/office/officeart/2008/layout/CircleAccentTimeline"/>
    <dgm:cxn modelId="{5982FA20-6585-4ED1-A55D-1102D226BA5D}" type="presParOf" srcId="{F10265B5-8048-4357-BE44-DAB1E4548DFA}" destId="{DCA93BF2-2C7C-41B5-91E9-2F03944CA562}" srcOrd="2" destOrd="0" presId="urn:microsoft.com/office/officeart/2008/layout/CircleAccentTimeline"/>
    <dgm:cxn modelId="{B7D7C5F2-0FAE-47C3-98C0-8481F6201A66}" type="presParOf" srcId="{F10265B5-8048-4357-BE44-DAB1E4548DFA}" destId="{AC13E1F2-C444-4B38-AF87-8E46510C9CF4}" srcOrd="3" destOrd="0" presId="urn:microsoft.com/office/officeart/2008/layout/CircleAccentTimeline"/>
    <dgm:cxn modelId="{EACA19ED-6179-4AC2-9EBC-D270EEE35D73}" type="presParOf" srcId="{F10265B5-8048-4357-BE44-DAB1E4548DFA}" destId="{25F64FBE-C1B1-4EFB-BA11-A38C02D8344D}" srcOrd="4" destOrd="0" presId="urn:microsoft.com/office/officeart/2008/layout/CircleAccentTimeline"/>
    <dgm:cxn modelId="{28010B79-7D27-4D75-9D25-6136BD03ECDF}" type="presParOf" srcId="{25F64FBE-C1B1-4EFB-BA11-A38C02D8344D}" destId="{D1895AA4-C408-41E3-94AE-5BC5F0719374}" srcOrd="0" destOrd="0" presId="urn:microsoft.com/office/officeart/2008/layout/CircleAccentTimeline"/>
    <dgm:cxn modelId="{6FB73037-ACAA-4F22-96A2-01A3C623ECE9}" type="presParOf" srcId="{25F64FBE-C1B1-4EFB-BA11-A38C02D8344D}" destId="{FB13467A-217E-44B4-A315-596541A5DADF}" srcOrd="1" destOrd="0" presId="urn:microsoft.com/office/officeart/2008/layout/CircleAccentTimeline"/>
    <dgm:cxn modelId="{9508D81B-EFD4-4586-8873-2C6F69F87EFC}" type="presParOf" srcId="{25F64FBE-C1B1-4EFB-BA11-A38C02D8344D}" destId="{2B80BD19-74CF-485F-88E8-23665E7C41EB}" srcOrd="2" destOrd="0" presId="urn:microsoft.com/office/officeart/2008/layout/CircleAccentTimeline"/>
    <dgm:cxn modelId="{0498CF31-9155-4F8E-AD64-ADF139CEBFA9}" type="presParOf" srcId="{F10265B5-8048-4357-BE44-DAB1E4548DFA}" destId="{1A665DA8-7822-4AA6-AE2A-197B37608BD2}" srcOrd="5" destOrd="0" presId="urn:microsoft.com/office/officeart/2008/layout/CircleAccentTimeline"/>
    <dgm:cxn modelId="{298CFF9F-4EEC-4040-AD17-DAB514016B05}" type="presParOf" srcId="{F10265B5-8048-4357-BE44-DAB1E4548DFA}" destId="{838377B1-C92B-43AC-9CAA-A2FA9C008F95}" srcOrd="6" destOrd="0" presId="urn:microsoft.com/office/officeart/2008/layout/CircleAccentTimeline"/>
    <dgm:cxn modelId="{E5D2F793-8BAC-45C1-B07C-5B09000D75FD}" type="presParOf" srcId="{F10265B5-8048-4357-BE44-DAB1E4548DFA}" destId="{9BC51B73-1E88-47B5-BA1F-8AD5414A2684}" srcOrd="7" destOrd="0" presId="urn:microsoft.com/office/officeart/2008/layout/CircleAccentTimeline"/>
    <dgm:cxn modelId="{5B854BE9-3959-4026-A8DE-BBC5E341478D}" type="presParOf" srcId="{F10265B5-8048-4357-BE44-DAB1E4548DFA}" destId="{25784A39-5809-4679-8FF6-4D7C2A6CCD5B}" srcOrd="8" destOrd="0" presId="urn:microsoft.com/office/officeart/2008/layout/CircleAccentTimeline"/>
    <dgm:cxn modelId="{0C4A9F81-7946-4673-82E3-2EF26C260CB4}" type="presParOf" srcId="{25784A39-5809-4679-8FF6-4D7C2A6CCD5B}" destId="{2E1E1E42-CA8B-4313-987A-E29C50166A77}" srcOrd="0" destOrd="0" presId="urn:microsoft.com/office/officeart/2008/layout/CircleAccentTimeline"/>
    <dgm:cxn modelId="{023CE93E-43D5-4842-975F-0BDAF6F0AC7E}" type="presParOf" srcId="{25784A39-5809-4679-8FF6-4D7C2A6CCD5B}" destId="{DEB4E7B7-BFE3-4B97-AF09-4BF1C29C82E8}" srcOrd="1" destOrd="0" presId="urn:microsoft.com/office/officeart/2008/layout/CircleAccentTimeline"/>
    <dgm:cxn modelId="{6D8D4F95-ED2D-48C4-AB2D-D63321BF4DD4}" type="presParOf" srcId="{25784A39-5809-4679-8FF6-4D7C2A6CCD5B}" destId="{333B20ED-E25E-486E-8D36-D261147BB6E0}" srcOrd="2" destOrd="0" presId="urn:microsoft.com/office/officeart/2008/layout/CircleAccentTimeline"/>
    <dgm:cxn modelId="{809661C3-CB4D-4412-91CB-5517C210A9A3}" type="presParOf" srcId="{F10265B5-8048-4357-BE44-DAB1E4548DFA}" destId="{7A1BDE6E-38DF-4665-8F44-BC06B7C9EA24}" srcOrd="9" destOrd="0" presId="urn:microsoft.com/office/officeart/2008/layout/CircleAccentTimeline"/>
    <dgm:cxn modelId="{D3A1B2D6-08EC-418B-9221-3E9A409ED8EC}" type="presParOf" srcId="{F10265B5-8048-4357-BE44-DAB1E4548DFA}" destId="{B550ED69-36F9-459B-8988-F3F6E8F2CB7D}" srcOrd="10" destOrd="0" presId="urn:microsoft.com/office/officeart/2008/layout/CircleAccentTimeline"/>
    <dgm:cxn modelId="{9ECBF67A-D40D-47D9-93EF-74448D9219F4}" type="presParOf" srcId="{F10265B5-8048-4357-BE44-DAB1E4548DFA}" destId="{065AECCC-774C-421A-91E2-41D399883906}" srcOrd="11" destOrd="0" presId="urn:microsoft.com/office/officeart/2008/layout/CircleAccentTimeline"/>
    <dgm:cxn modelId="{39CDD2C7-327D-4798-A335-725F42786451}" type="presParOf" srcId="{F10265B5-8048-4357-BE44-DAB1E4548DFA}" destId="{A4370CD7-F41B-48CF-8091-64D23FB4C45A}" srcOrd="12" destOrd="0" presId="urn:microsoft.com/office/officeart/2008/layout/CircleAccentTimeline"/>
    <dgm:cxn modelId="{CF3976AF-46C7-4434-B365-A918C1AD294E}" type="presParOf" srcId="{A4370CD7-F41B-48CF-8091-64D23FB4C45A}" destId="{D126B4FD-B5D1-4C2F-9146-F1A32AFC22D4}" srcOrd="0" destOrd="0" presId="urn:microsoft.com/office/officeart/2008/layout/CircleAccentTimeline"/>
    <dgm:cxn modelId="{809D9989-2F9B-4F6B-A53A-8933F328D529}" type="presParOf" srcId="{A4370CD7-F41B-48CF-8091-64D23FB4C45A}" destId="{3C0B04EA-E8D3-493D-AC88-AF51FF78DBE9}" srcOrd="1" destOrd="0" presId="urn:microsoft.com/office/officeart/2008/layout/CircleAccentTimeline"/>
    <dgm:cxn modelId="{BCEACEC9-7591-4462-85B0-CF9448A52405}" type="presParOf" srcId="{A4370CD7-F41B-48CF-8091-64D23FB4C45A}" destId="{653C42F7-CB28-4D26-A8CA-196B60FA57A2}" srcOrd="2" destOrd="0" presId="urn:microsoft.com/office/officeart/2008/layout/CircleAccentTimeline"/>
    <dgm:cxn modelId="{7C680AFF-882C-4CE8-9431-D6C3E48280A2}" type="presParOf" srcId="{F10265B5-8048-4357-BE44-DAB1E4548DFA}" destId="{6BE42F18-EBE8-44AE-A6CF-2511A7438680}" srcOrd="13" destOrd="0" presId="urn:microsoft.com/office/officeart/2008/layout/CircleAccentTimeline"/>
    <dgm:cxn modelId="{1C7C8244-DEC9-4139-8774-67DEE1EDD3E7}" type="presParOf" srcId="{F10265B5-8048-4357-BE44-DAB1E4548DFA}" destId="{CFE062E2-0794-4480-8F53-912F117382AC}" srcOrd="14" destOrd="0" presId="urn:microsoft.com/office/officeart/2008/layout/CircleAccentTimeline"/>
    <dgm:cxn modelId="{5315ED5B-273B-4966-BA23-A4508963A8CD}" type="presParOf" srcId="{F10265B5-8048-4357-BE44-DAB1E4548DFA}" destId="{3427227B-111C-493F-8017-BA397A81C3B1}" srcOrd="15" destOrd="0" presId="urn:microsoft.com/office/officeart/2008/layout/CircleAccentTimeline"/>
    <dgm:cxn modelId="{93FD7D31-56CE-41A7-97C2-C196B17ACF67}" type="presParOf" srcId="{F10265B5-8048-4357-BE44-DAB1E4548DFA}" destId="{94514E8E-F49A-47D6-9605-B6DA1D593A43}" srcOrd="16" destOrd="0" presId="urn:microsoft.com/office/officeart/2008/layout/CircleAccentTimeline"/>
    <dgm:cxn modelId="{35502B7E-2282-4622-9B25-872E9AE72A57}" type="presParOf" srcId="{94514E8E-F49A-47D6-9605-B6DA1D593A43}" destId="{55CEBA56-5796-4CA4-A4E7-B89F80EA1FF9}" srcOrd="0" destOrd="0" presId="urn:microsoft.com/office/officeart/2008/layout/CircleAccentTimeline"/>
    <dgm:cxn modelId="{56794915-E2AD-405D-B3B4-19DB0372E8FD}" type="presParOf" srcId="{94514E8E-F49A-47D6-9605-B6DA1D593A43}" destId="{67D9A9F5-61EF-49DF-B646-6D0AAF0A4386}" srcOrd="1" destOrd="0" presId="urn:microsoft.com/office/officeart/2008/layout/CircleAccentTimeline"/>
    <dgm:cxn modelId="{741BDEDB-87D0-4D7A-A63A-210A33917E58}" type="presParOf" srcId="{94514E8E-F49A-47D6-9605-B6DA1D593A43}" destId="{2956AD17-90FB-4723-BC77-846C081DE148}" srcOrd="2" destOrd="0" presId="urn:microsoft.com/office/officeart/2008/layout/CircleAccentTimeline"/>
    <dgm:cxn modelId="{1FDBA403-D31B-4708-A281-3665D9082566}" type="presParOf" srcId="{F10265B5-8048-4357-BE44-DAB1E4548DFA}" destId="{055A80C2-5CFF-4512-8097-3D4CCCEC6B4E}" srcOrd="17" destOrd="0" presId="urn:microsoft.com/office/officeart/2008/layout/CircleAccentTimeline"/>
    <dgm:cxn modelId="{DEBA42C9-37E3-47D8-91AE-8E79269CB17A}" type="presParOf" srcId="{F10265B5-8048-4357-BE44-DAB1E4548DFA}" destId="{5CCE7681-CE3E-4197-9033-20252F58D436}" srcOrd="1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200" b="1" i="1" dirty="0">
              <a:latin typeface="Century Gothic" panose="020B0502020202020204" pitchFamily="34" charset="0"/>
            </a:rPr>
            <a:t>Gestores de auditoria: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2E1ECA64-ECC8-4B78-81F0-EF09F0C6A49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 dirty="0">
              <a:latin typeface="Century Gothic" panose="020B0502020202020204" pitchFamily="34" charset="0"/>
            </a:rPr>
            <a:t>Normalização e profissionalismo aumentado;</a:t>
          </a:r>
          <a:endParaRPr lang="en-GB" sz="1200" b="0" i="1" dirty="0">
            <a:latin typeface="Century Gothic" panose="020B0502020202020204" pitchFamily="34" charset="0"/>
          </a:endParaRPr>
        </a:p>
      </dgm:t>
    </dgm:pt>
    <dgm:pt modelId="{C6CD0542-2AEF-49EC-867D-323DBCD4687C}" type="parTrans" cxnId="{8F88ACCA-6F30-4A94-8DF3-DCF99E0636AD}">
      <dgm:prSet/>
      <dgm:spPr/>
      <dgm:t>
        <a:bodyPr/>
        <a:lstStyle/>
        <a:p>
          <a:endParaRPr lang="pt-PT"/>
        </a:p>
      </dgm:t>
    </dgm:pt>
    <dgm:pt modelId="{3829A1C5-5A6E-4CAA-9D24-3E1A51B71098}" type="sibTrans" cxnId="{8F88ACCA-6F30-4A94-8DF3-DCF99E0636AD}">
      <dgm:prSet/>
      <dgm:spPr/>
      <dgm:t>
        <a:bodyPr/>
        <a:lstStyle/>
        <a:p>
          <a:endParaRPr lang="pt-PT"/>
        </a:p>
      </dgm:t>
    </dgm:pt>
    <dgm:pt modelId="{6A670782-58D6-40E4-A601-2E31A3B4629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 dirty="0">
              <a:latin typeface="Century Gothic" panose="020B0502020202020204" pitchFamily="34" charset="0"/>
            </a:rPr>
            <a:t>Planeamento de auditorias de base no risco;</a:t>
          </a:r>
          <a:endParaRPr lang="en-GB" sz="1200" b="0" i="1" dirty="0">
            <a:latin typeface="Century Gothic" panose="020B0502020202020204" pitchFamily="34" charset="0"/>
          </a:endParaRPr>
        </a:p>
      </dgm:t>
    </dgm:pt>
    <dgm:pt modelId="{6E2588B1-FF0B-43CD-8DBD-E12D042A2B47}" type="parTrans" cxnId="{08B5899E-FF08-458D-AB8C-486E430E2EEA}">
      <dgm:prSet/>
      <dgm:spPr/>
      <dgm:t>
        <a:bodyPr/>
        <a:lstStyle/>
        <a:p>
          <a:endParaRPr lang="pt-PT"/>
        </a:p>
      </dgm:t>
    </dgm:pt>
    <dgm:pt modelId="{CFA2E423-939E-4258-BEFE-9221A65A450F}" type="sibTrans" cxnId="{08B5899E-FF08-458D-AB8C-486E430E2EEA}">
      <dgm:prSet/>
      <dgm:spPr/>
      <dgm:t>
        <a:bodyPr/>
        <a:lstStyle/>
        <a:p>
          <a:endParaRPr lang="pt-PT"/>
        </a:p>
      </dgm:t>
    </dgm:pt>
    <dgm:pt modelId="{C88EAF47-4A64-4C07-8819-93B6D1DD744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>
              <a:latin typeface="Century Gothic" panose="020B0502020202020204" pitchFamily="34" charset="0"/>
            </a:rPr>
            <a:t>Dashboards e relatórios interativos; </a:t>
          </a:r>
          <a:endParaRPr lang="en-GB" sz="1200" b="0" i="1">
            <a:latin typeface="Century Gothic" panose="020B0502020202020204" pitchFamily="34" charset="0"/>
          </a:endParaRPr>
        </a:p>
      </dgm:t>
    </dgm:pt>
    <dgm:pt modelId="{CE583D9B-DF9F-4DA8-8D29-E2DF9FCACF3E}" type="parTrans" cxnId="{CC795F94-4E59-4768-88D1-B69F62AC2F3B}">
      <dgm:prSet/>
      <dgm:spPr/>
      <dgm:t>
        <a:bodyPr/>
        <a:lstStyle/>
        <a:p>
          <a:endParaRPr lang="pt-PT"/>
        </a:p>
      </dgm:t>
    </dgm:pt>
    <dgm:pt modelId="{30A0F215-A5A7-430F-9EC5-EE394E26AC1F}" type="sibTrans" cxnId="{CC795F94-4E59-4768-88D1-B69F62AC2F3B}">
      <dgm:prSet/>
      <dgm:spPr/>
      <dgm:t>
        <a:bodyPr/>
        <a:lstStyle/>
        <a:p>
          <a:endParaRPr lang="pt-PT"/>
        </a:p>
      </dgm:t>
    </dgm:pt>
    <dgm:pt modelId="{B30659E2-0DB9-4455-9796-7CC149C8E48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 dirty="0">
              <a:latin typeface="Century Gothic" panose="020B0502020202020204" pitchFamily="34" charset="0"/>
            </a:rPr>
            <a:t>Entregáveis de auditorias normalizados e automatizados; </a:t>
          </a:r>
          <a:endParaRPr lang="en-GB" sz="1200" b="0" i="1" dirty="0">
            <a:latin typeface="Century Gothic" panose="020B0502020202020204" pitchFamily="34" charset="0"/>
          </a:endParaRPr>
        </a:p>
      </dgm:t>
    </dgm:pt>
    <dgm:pt modelId="{3D1607FD-F409-479E-B78F-928034F055E9}" type="parTrans" cxnId="{380D9134-9D02-452B-B017-07D3730D8D0D}">
      <dgm:prSet/>
      <dgm:spPr/>
      <dgm:t>
        <a:bodyPr/>
        <a:lstStyle/>
        <a:p>
          <a:endParaRPr lang="pt-PT"/>
        </a:p>
      </dgm:t>
    </dgm:pt>
    <dgm:pt modelId="{5FBC07D0-0042-488A-896C-1994FB6AD7D9}" type="sibTrans" cxnId="{380D9134-9D02-452B-B017-07D3730D8D0D}">
      <dgm:prSet/>
      <dgm:spPr/>
      <dgm:t>
        <a:bodyPr/>
        <a:lstStyle/>
        <a:p>
          <a:endParaRPr lang="pt-PT"/>
        </a:p>
      </dgm:t>
    </dgm:pt>
    <dgm:pt modelId="{046628CD-7030-4D10-9D70-3A179573367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>
              <a:latin typeface="Century Gothic" panose="020B0502020202020204" pitchFamily="34" charset="0"/>
            </a:rPr>
            <a:t>Qualidade garantida a partir de revisões documentadas; </a:t>
          </a:r>
          <a:endParaRPr lang="en-GB" sz="1200" b="0" i="1">
            <a:latin typeface="Century Gothic" panose="020B0502020202020204" pitchFamily="34" charset="0"/>
          </a:endParaRPr>
        </a:p>
      </dgm:t>
    </dgm:pt>
    <dgm:pt modelId="{8E176055-2347-4869-9F9F-03D6402E7912}" type="parTrans" cxnId="{C92DE66D-5063-410E-86D0-8BA8DABB75EF}">
      <dgm:prSet/>
      <dgm:spPr/>
      <dgm:t>
        <a:bodyPr/>
        <a:lstStyle/>
        <a:p>
          <a:endParaRPr lang="pt-PT"/>
        </a:p>
      </dgm:t>
    </dgm:pt>
    <dgm:pt modelId="{D0D7B169-DF6D-43E2-8FD4-3B08D8609D43}" type="sibTrans" cxnId="{C92DE66D-5063-410E-86D0-8BA8DABB75EF}">
      <dgm:prSet/>
      <dgm:spPr/>
      <dgm:t>
        <a:bodyPr/>
        <a:lstStyle/>
        <a:p>
          <a:endParaRPr lang="pt-PT"/>
        </a:p>
      </dgm:t>
    </dgm:pt>
    <dgm:pt modelId="{DA32A7B1-79C5-411A-B037-03AFD475C54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>
              <a:latin typeface="Century Gothic" panose="020B0502020202020204" pitchFamily="34" charset="0"/>
            </a:rPr>
            <a:t>Gravação e relatórios de timesheets; </a:t>
          </a:r>
          <a:endParaRPr lang="en-GB" sz="1200" b="0" i="1">
            <a:latin typeface="Century Gothic" panose="020B0502020202020204" pitchFamily="34" charset="0"/>
          </a:endParaRPr>
        </a:p>
      </dgm:t>
    </dgm:pt>
    <dgm:pt modelId="{431F3DE0-6519-4FE7-B2AD-E863E842CBDE}" type="parTrans" cxnId="{F7754F32-C7A6-4A87-8CEA-ABAF16978D87}">
      <dgm:prSet/>
      <dgm:spPr/>
      <dgm:t>
        <a:bodyPr/>
        <a:lstStyle/>
        <a:p>
          <a:endParaRPr lang="pt-PT"/>
        </a:p>
      </dgm:t>
    </dgm:pt>
    <dgm:pt modelId="{4C084BB3-52D6-4F74-8291-D0BA5636A515}" type="sibTrans" cxnId="{F7754F32-C7A6-4A87-8CEA-ABAF16978D87}">
      <dgm:prSet/>
      <dgm:spPr/>
      <dgm:t>
        <a:bodyPr/>
        <a:lstStyle/>
        <a:p>
          <a:endParaRPr lang="pt-PT"/>
        </a:p>
      </dgm:t>
    </dgm:pt>
    <dgm:pt modelId="{EF0A886F-0C21-4112-9F1E-1E6073F3FCB7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b="0" i="1" dirty="0">
              <a:latin typeface="Century Gothic" panose="020B0502020202020204" pitchFamily="34" charset="0"/>
            </a:rPr>
            <a:t>Monitorização de ações normalizada e automatizados. </a:t>
          </a:r>
          <a:endParaRPr lang="en-GB" sz="1200" b="0" i="1" dirty="0">
            <a:latin typeface="Century Gothic" panose="020B0502020202020204" pitchFamily="34" charset="0"/>
          </a:endParaRPr>
        </a:p>
      </dgm:t>
    </dgm:pt>
    <dgm:pt modelId="{8C68E783-0FA1-4AA0-BD73-734E69C32D91}" type="parTrans" cxnId="{FB694CCD-D095-47C4-A8F1-EC815E17BECB}">
      <dgm:prSet/>
      <dgm:spPr/>
      <dgm:t>
        <a:bodyPr/>
        <a:lstStyle/>
        <a:p>
          <a:endParaRPr lang="pt-PT"/>
        </a:p>
      </dgm:t>
    </dgm:pt>
    <dgm:pt modelId="{27553228-D9CB-4174-A3C0-6014E58AD6A5}" type="sibTrans" cxnId="{FB694CCD-D095-47C4-A8F1-EC815E17BECB}">
      <dgm:prSet/>
      <dgm:spPr/>
      <dgm:t>
        <a:bodyPr/>
        <a:lstStyle/>
        <a:p>
          <a:endParaRPr lang="pt-PT"/>
        </a:p>
      </dgm:t>
    </dgm:pt>
    <dgm:pt modelId="{F10265B5-8048-4357-BE44-DAB1E4548DFA}" type="pres">
      <dgm:prSet presAssocID="{E1F3BD4A-7A9A-4289-A5D4-DF9029B34315}" presName="Name0" presStyleCnt="0">
        <dgm:presLayoutVars>
          <dgm:dir/>
        </dgm:presLayoutVars>
      </dgm:prSet>
      <dgm:spPr/>
    </dgm:pt>
    <dgm:pt modelId="{A491F1B3-5871-471A-B70F-CE4447488BEF}" type="pres">
      <dgm:prSet presAssocID="{DCB0810E-E53A-4DDE-AB29-9F475ED4DBFF}" presName="parComposite" presStyleCnt="0"/>
      <dgm:spPr/>
    </dgm:pt>
    <dgm:pt modelId="{16E9E29C-980F-4B75-8F74-95DDC820A024}" type="pres">
      <dgm:prSet presAssocID="{DCB0810E-E53A-4DDE-AB29-9F475ED4DBFF}" presName="parBigCircle" presStyleLbl="node0" presStyleIdx="0" presStyleCnt="1"/>
      <dgm:spPr/>
    </dgm:pt>
    <dgm:pt modelId="{4F555E96-6AA4-48A8-AE19-E4BC8F59B642}" type="pres">
      <dgm:prSet presAssocID="{DCB0810E-E53A-4DDE-AB29-9F475ED4DBFF}" presName="parTx" presStyleLbl="revTx" presStyleIdx="0" presStyleCnt="15"/>
      <dgm:spPr/>
    </dgm:pt>
    <dgm:pt modelId="{686BFFD1-5446-47BA-B46B-22EE66F2C5C0}" type="pres">
      <dgm:prSet presAssocID="{DCB0810E-E53A-4DDE-AB29-9F475ED4DBFF}" presName="bSpace" presStyleCnt="0"/>
      <dgm:spPr/>
    </dgm:pt>
    <dgm:pt modelId="{87618D99-FC02-479D-B597-E0F0FA778E63}" type="pres">
      <dgm:prSet presAssocID="{DCB0810E-E53A-4DDE-AB29-9F475ED4DBFF}" presName="parBackupNorm" presStyleCnt="0"/>
      <dgm:spPr/>
    </dgm:pt>
    <dgm:pt modelId="{DCA93BF2-2C7C-41B5-91E9-2F03944CA562}" type="pres">
      <dgm:prSet presAssocID="{F718E731-7476-4003-9102-0D6677C4F705}" presName="parSpace" presStyleCnt="0"/>
      <dgm:spPr/>
    </dgm:pt>
    <dgm:pt modelId="{2330757C-1D4C-46CA-8568-C73EF09F2F4B}" type="pres">
      <dgm:prSet presAssocID="{2E1ECA64-ECC8-4B78-81F0-EF09F0C6A492}" presName="desBackupLeftNorm" presStyleCnt="0"/>
      <dgm:spPr/>
    </dgm:pt>
    <dgm:pt modelId="{BFE9CD1D-F483-4FD3-8014-1ED14488B9CF}" type="pres">
      <dgm:prSet presAssocID="{2E1ECA64-ECC8-4B78-81F0-EF09F0C6A492}" presName="desComposite" presStyleCnt="0"/>
      <dgm:spPr/>
    </dgm:pt>
    <dgm:pt modelId="{39639AE7-CE63-471A-AF1D-F41E37688023}" type="pres">
      <dgm:prSet presAssocID="{2E1ECA64-ECC8-4B78-81F0-EF09F0C6A492}" presName="desCircle" presStyleLbl="node1" presStyleIdx="0" presStyleCnt="7"/>
      <dgm:spPr/>
    </dgm:pt>
    <dgm:pt modelId="{84650D92-C4BC-4744-AE16-3B44B92AFBD7}" type="pres">
      <dgm:prSet presAssocID="{2E1ECA64-ECC8-4B78-81F0-EF09F0C6A492}" presName="chTx" presStyleLbl="revTx" presStyleIdx="1" presStyleCnt="15"/>
      <dgm:spPr/>
    </dgm:pt>
    <dgm:pt modelId="{0733ECC7-F708-485B-BE31-89E1F65F1CE5}" type="pres">
      <dgm:prSet presAssocID="{2E1ECA64-ECC8-4B78-81F0-EF09F0C6A492}" presName="desTx" presStyleLbl="revTx" presStyleIdx="2" presStyleCnt="15">
        <dgm:presLayoutVars>
          <dgm:bulletEnabled val="1"/>
        </dgm:presLayoutVars>
      </dgm:prSet>
      <dgm:spPr/>
    </dgm:pt>
    <dgm:pt modelId="{D1F95E46-625A-4962-94B5-C1D609AEA922}" type="pres">
      <dgm:prSet presAssocID="{2E1ECA64-ECC8-4B78-81F0-EF09F0C6A492}" presName="desBackupRightNorm" presStyleCnt="0"/>
      <dgm:spPr/>
    </dgm:pt>
    <dgm:pt modelId="{3A8DBF2B-F855-403A-A9DB-238D505BAB6D}" type="pres">
      <dgm:prSet presAssocID="{3829A1C5-5A6E-4CAA-9D24-3E1A51B71098}" presName="desSpace" presStyleCnt="0"/>
      <dgm:spPr/>
    </dgm:pt>
    <dgm:pt modelId="{0830068F-FE50-4AC9-BD9E-CFA730A82154}" type="pres">
      <dgm:prSet presAssocID="{6A670782-58D6-40E4-A601-2E31A3B46292}" presName="desBackupLeftNorm" presStyleCnt="0"/>
      <dgm:spPr/>
    </dgm:pt>
    <dgm:pt modelId="{B75F0FEE-DD28-45FF-9667-8352BD7CEAEC}" type="pres">
      <dgm:prSet presAssocID="{6A670782-58D6-40E4-A601-2E31A3B46292}" presName="desComposite" presStyleCnt="0"/>
      <dgm:spPr/>
    </dgm:pt>
    <dgm:pt modelId="{BA9B5322-C255-4FFB-A2E8-3F15993DFE26}" type="pres">
      <dgm:prSet presAssocID="{6A670782-58D6-40E4-A601-2E31A3B46292}" presName="desCircle" presStyleLbl="node1" presStyleIdx="1" presStyleCnt="7"/>
      <dgm:spPr/>
    </dgm:pt>
    <dgm:pt modelId="{A03492E2-0DC6-41FD-BD06-89142BE7C415}" type="pres">
      <dgm:prSet presAssocID="{6A670782-58D6-40E4-A601-2E31A3B46292}" presName="chTx" presStyleLbl="revTx" presStyleIdx="3" presStyleCnt="15"/>
      <dgm:spPr/>
    </dgm:pt>
    <dgm:pt modelId="{8396EF75-F9F0-4AEE-8B96-76D01E192456}" type="pres">
      <dgm:prSet presAssocID="{6A670782-58D6-40E4-A601-2E31A3B46292}" presName="desTx" presStyleLbl="revTx" presStyleIdx="4" presStyleCnt="15">
        <dgm:presLayoutVars>
          <dgm:bulletEnabled val="1"/>
        </dgm:presLayoutVars>
      </dgm:prSet>
      <dgm:spPr/>
    </dgm:pt>
    <dgm:pt modelId="{A6558DCB-2620-4BCA-95D9-65933358185A}" type="pres">
      <dgm:prSet presAssocID="{6A670782-58D6-40E4-A601-2E31A3B46292}" presName="desBackupRightNorm" presStyleCnt="0"/>
      <dgm:spPr/>
    </dgm:pt>
    <dgm:pt modelId="{8444CE75-ECE6-45C9-B1F3-574BC9651561}" type="pres">
      <dgm:prSet presAssocID="{CFA2E423-939E-4258-BEFE-9221A65A450F}" presName="desSpace" presStyleCnt="0"/>
      <dgm:spPr/>
    </dgm:pt>
    <dgm:pt modelId="{12C46EB1-60DC-4561-B13D-A2A0E16FC5C3}" type="pres">
      <dgm:prSet presAssocID="{C88EAF47-4A64-4C07-8819-93B6D1DD7444}" presName="desBackupLeftNorm" presStyleCnt="0"/>
      <dgm:spPr/>
    </dgm:pt>
    <dgm:pt modelId="{B4785B44-9C92-4DB4-A3E7-ECAE2B37DE2E}" type="pres">
      <dgm:prSet presAssocID="{C88EAF47-4A64-4C07-8819-93B6D1DD7444}" presName="desComposite" presStyleCnt="0"/>
      <dgm:spPr/>
    </dgm:pt>
    <dgm:pt modelId="{CAB6F480-9C72-4A16-BE21-C6FFA3CF8A3B}" type="pres">
      <dgm:prSet presAssocID="{C88EAF47-4A64-4C07-8819-93B6D1DD7444}" presName="desCircle" presStyleLbl="node1" presStyleIdx="2" presStyleCnt="7"/>
      <dgm:spPr/>
    </dgm:pt>
    <dgm:pt modelId="{E3E20861-8651-4F65-8D44-9EA4D38378A8}" type="pres">
      <dgm:prSet presAssocID="{C88EAF47-4A64-4C07-8819-93B6D1DD7444}" presName="chTx" presStyleLbl="revTx" presStyleIdx="5" presStyleCnt="15"/>
      <dgm:spPr/>
    </dgm:pt>
    <dgm:pt modelId="{280641A3-D4FD-4215-9310-E364160CCFF9}" type="pres">
      <dgm:prSet presAssocID="{C88EAF47-4A64-4C07-8819-93B6D1DD7444}" presName="desTx" presStyleLbl="revTx" presStyleIdx="6" presStyleCnt="15">
        <dgm:presLayoutVars>
          <dgm:bulletEnabled val="1"/>
        </dgm:presLayoutVars>
      </dgm:prSet>
      <dgm:spPr/>
    </dgm:pt>
    <dgm:pt modelId="{06918A59-A757-42AA-AD79-835B7FDD7C73}" type="pres">
      <dgm:prSet presAssocID="{C88EAF47-4A64-4C07-8819-93B6D1DD7444}" presName="desBackupRightNorm" presStyleCnt="0"/>
      <dgm:spPr/>
    </dgm:pt>
    <dgm:pt modelId="{8B4738DF-B7A0-4C19-935A-D6510D0CEB06}" type="pres">
      <dgm:prSet presAssocID="{30A0F215-A5A7-430F-9EC5-EE394E26AC1F}" presName="desSpace" presStyleCnt="0"/>
      <dgm:spPr/>
    </dgm:pt>
    <dgm:pt modelId="{E4CFB351-8E76-4B8D-88B9-057227C45D57}" type="pres">
      <dgm:prSet presAssocID="{B30659E2-0DB9-4455-9796-7CC149C8E485}" presName="desBackupLeftNorm" presStyleCnt="0"/>
      <dgm:spPr/>
    </dgm:pt>
    <dgm:pt modelId="{99A0E09F-3E20-49DE-B6AF-93D562B17769}" type="pres">
      <dgm:prSet presAssocID="{B30659E2-0DB9-4455-9796-7CC149C8E485}" presName="desComposite" presStyleCnt="0"/>
      <dgm:spPr/>
    </dgm:pt>
    <dgm:pt modelId="{8444EC8D-C509-4848-A9D5-9007CE4D7CAC}" type="pres">
      <dgm:prSet presAssocID="{B30659E2-0DB9-4455-9796-7CC149C8E485}" presName="desCircle" presStyleLbl="node1" presStyleIdx="3" presStyleCnt="7"/>
      <dgm:spPr/>
    </dgm:pt>
    <dgm:pt modelId="{644FC6C9-BE7F-4F99-BE96-E22E8049FF1B}" type="pres">
      <dgm:prSet presAssocID="{B30659E2-0DB9-4455-9796-7CC149C8E485}" presName="chTx" presStyleLbl="revTx" presStyleIdx="7" presStyleCnt="15"/>
      <dgm:spPr/>
    </dgm:pt>
    <dgm:pt modelId="{70973446-1B86-481A-A664-55A75CB2F810}" type="pres">
      <dgm:prSet presAssocID="{B30659E2-0DB9-4455-9796-7CC149C8E485}" presName="desTx" presStyleLbl="revTx" presStyleIdx="8" presStyleCnt="15">
        <dgm:presLayoutVars>
          <dgm:bulletEnabled val="1"/>
        </dgm:presLayoutVars>
      </dgm:prSet>
      <dgm:spPr/>
    </dgm:pt>
    <dgm:pt modelId="{BBAAA49E-F16D-4F75-A9D0-A68D7DE92E56}" type="pres">
      <dgm:prSet presAssocID="{B30659E2-0DB9-4455-9796-7CC149C8E485}" presName="desBackupRightNorm" presStyleCnt="0"/>
      <dgm:spPr/>
    </dgm:pt>
    <dgm:pt modelId="{11D86B01-3E16-497F-9B59-5DA4D0D23272}" type="pres">
      <dgm:prSet presAssocID="{5FBC07D0-0042-488A-896C-1994FB6AD7D9}" presName="desSpace" presStyleCnt="0"/>
      <dgm:spPr/>
    </dgm:pt>
    <dgm:pt modelId="{326EF5FF-38F8-4A0F-976D-20D1969918ED}" type="pres">
      <dgm:prSet presAssocID="{046628CD-7030-4D10-9D70-3A1795733671}" presName="desBackupLeftNorm" presStyleCnt="0"/>
      <dgm:spPr/>
    </dgm:pt>
    <dgm:pt modelId="{A80E73CA-0E0D-4447-B37B-85D0033BD562}" type="pres">
      <dgm:prSet presAssocID="{046628CD-7030-4D10-9D70-3A1795733671}" presName="desComposite" presStyleCnt="0"/>
      <dgm:spPr/>
    </dgm:pt>
    <dgm:pt modelId="{9D0DC5D0-8618-439C-8782-4A9D1F0CE413}" type="pres">
      <dgm:prSet presAssocID="{046628CD-7030-4D10-9D70-3A1795733671}" presName="desCircle" presStyleLbl="node1" presStyleIdx="4" presStyleCnt="7"/>
      <dgm:spPr/>
    </dgm:pt>
    <dgm:pt modelId="{BB098E99-A99A-4615-A4D4-61EF0CFC1654}" type="pres">
      <dgm:prSet presAssocID="{046628CD-7030-4D10-9D70-3A1795733671}" presName="chTx" presStyleLbl="revTx" presStyleIdx="9" presStyleCnt="15"/>
      <dgm:spPr/>
    </dgm:pt>
    <dgm:pt modelId="{6ADF02D2-DE27-40AD-84BA-A5338ABB8D2E}" type="pres">
      <dgm:prSet presAssocID="{046628CD-7030-4D10-9D70-3A1795733671}" presName="desTx" presStyleLbl="revTx" presStyleIdx="10" presStyleCnt="15">
        <dgm:presLayoutVars>
          <dgm:bulletEnabled val="1"/>
        </dgm:presLayoutVars>
      </dgm:prSet>
      <dgm:spPr/>
    </dgm:pt>
    <dgm:pt modelId="{4657B0DD-FE15-4174-9791-1FFFB48B068A}" type="pres">
      <dgm:prSet presAssocID="{046628CD-7030-4D10-9D70-3A1795733671}" presName="desBackupRightNorm" presStyleCnt="0"/>
      <dgm:spPr/>
    </dgm:pt>
    <dgm:pt modelId="{A3FDF48D-F435-4814-869E-2A59EC844850}" type="pres">
      <dgm:prSet presAssocID="{D0D7B169-DF6D-43E2-8FD4-3B08D8609D43}" presName="desSpace" presStyleCnt="0"/>
      <dgm:spPr/>
    </dgm:pt>
    <dgm:pt modelId="{941996BD-3BE8-4684-AE17-BF8462F40FD4}" type="pres">
      <dgm:prSet presAssocID="{DA32A7B1-79C5-411A-B037-03AFD475C545}" presName="desBackupLeftNorm" presStyleCnt="0"/>
      <dgm:spPr/>
    </dgm:pt>
    <dgm:pt modelId="{4F2744FD-B19C-4BEF-BA8F-479D42434397}" type="pres">
      <dgm:prSet presAssocID="{DA32A7B1-79C5-411A-B037-03AFD475C545}" presName="desComposite" presStyleCnt="0"/>
      <dgm:spPr/>
    </dgm:pt>
    <dgm:pt modelId="{F475E584-3E94-4072-B543-FBAEC0D4F60B}" type="pres">
      <dgm:prSet presAssocID="{DA32A7B1-79C5-411A-B037-03AFD475C545}" presName="desCircle" presStyleLbl="node1" presStyleIdx="5" presStyleCnt="7"/>
      <dgm:spPr/>
    </dgm:pt>
    <dgm:pt modelId="{86CE3498-70A9-4588-BBFA-E6A0755206CF}" type="pres">
      <dgm:prSet presAssocID="{DA32A7B1-79C5-411A-B037-03AFD475C545}" presName="chTx" presStyleLbl="revTx" presStyleIdx="11" presStyleCnt="15"/>
      <dgm:spPr/>
    </dgm:pt>
    <dgm:pt modelId="{402A0895-1D46-4162-911A-46B02A1557F8}" type="pres">
      <dgm:prSet presAssocID="{DA32A7B1-79C5-411A-B037-03AFD475C545}" presName="desTx" presStyleLbl="revTx" presStyleIdx="12" presStyleCnt="15">
        <dgm:presLayoutVars>
          <dgm:bulletEnabled val="1"/>
        </dgm:presLayoutVars>
      </dgm:prSet>
      <dgm:spPr/>
    </dgm:pt>
    <dgm:pt modelId="{473C060F-6F06-4984-812F-46D1290D66C0}" type="pres">
      <dgm:prSet presAssocID="{DA32A7B1-79C5-411A-B037-03AFD475C545}" presName="desBackupRightNorm" presStyleCnt="0"/>
      <dgm:spPr/>
    </dgm:pt>
    <dgm:pt modelId="{3CF1E59F-7D96-4B7D-A206-CB5C63B5AD16}" type="pres">
      <dgm:prSet presAssocID="{4C084BB3-52D6-4F74-8291-D0BA5636A515}" presName="desSpace" presStyleCnt="0"/>
      <dgm:spPr/>
    </dgm:pt>
    <dgm:pt modelId="{B10BBDDC-0668-4E59-8E5B-D7AA4844E671}" type="pres">
      <dgm:prSet presAssocID="{EF0A886F-0C21-4112-9F1E-1E6073F3FCB7}" presName="desBackupLeftNorm" presStyleCnt="0"/>
      <dgm:spPr/>
    </dgm:pt>
    <dgm:pt modelId="{D597B682-7F86-4747-9383-146E02BACF2E}" type="pres">
      <dgm:prSet presAssocID="{EF0A886F-0C21-4112-9F1E-1E6073F3FCB7}" presName="desComposite" presStyleCnt="0"/>
      <dgm:spPr/>
    </dgm:pt>
    <dgm:pt modelId="{1BCEDA81-098D-479F-923B-DCAD266B2EF2}" type="pres">
      <dgm:prSet presAssocID="{EF0A886F-0C21-4112-9F1E-1E6073F3FCB7}" presName="desCircle" presStyleLbl="node1" presStyleIdx="6" presStyleCnt="7"/>
      <dgm:spPr/>
    </dgm:pt>
    <dgm:pt modelId="{F5ECC659-DDE4-4686-B1F9-72B25F89205E}" type="pres">
      <dgm:prSet presAssocID="{EF0A886F-0C21-4112-9F1E-1E6073F3FCB7}" presName="chTx" presStyleLbl="revTx" presStyleIdx="13" presStyleCnt="15"/>
      <dgm:spPr/>
    </dgm:pt>
    <dgm:pt modelId="{29CF3132-1BA9-4BF5-866B-FA470A7E97D6}" type="pres">
      <dgm:prSet presAssocID="{EF0A886F-0C21-4112-9F1E-1E6073F3FCB7}" presName="desTx" presStyleLbl="revTx" presStyleIdx="14" presStyleCnt="15">
        <dgm:presLayoutVars>
          <dgm:bulletEnabled val="1"/>
        </dgm:presLayoutVars>
      </dgm:prSet>
      <dgm:spPr/>
    </dgm:pt>
    <dgm:pt modelId="{07333643-2E21-4E3D-9A8D-A6EB854C1244}" type="pres">
      <dgm:prSet presAssocID="{EF0A886F-0C21-4112-9F1E-1E6073F3FCB7}" presName="desBackupRightNorm" presStyleCnt="0"/>
      <dgm:spPr/>
    </dgm:pt>
    <dgm:pt modelId="{6787526C-201B-47F8-8AA6-D3C9911D50AB}" type="pres">
      <dgm:prSet presAssocID="{27553228-D9CB-4174-A3C0-6014E58AD6A5}" presName="desSpace" presStyleCnt="0"/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06EBBB15-FDBA-404A-853E-75F0CA5D750D}" type="presOf" srcId="{DA32A7B1-79C5-411A-B037-03AFD475C545}" destId="{86CE3498-70A9-4588-BBFA-E6A0755206CF}" srcOrd="0" destOrd="0" presId="urn:microsoft.com/office/officeart/2008/layout/CircleAccentTimeline"/>
    <dgm:cxn modelId="{51048B1E-353B-4EC6-AF5F-DB0B37EF709A}" type="presOf" srcId="{2E1ECA64-ECC8-4B78-81F0-EF09F0C6A492}" destId="{84650D92-C4BC-4744-AE16-3B44B92AFBD7}" srcOrd="0" destOrd="0" presId="urn:microsoft.com/office/officeart/2008/layout/CircleAccentTimeline"/>
    <dgm:cxn modelId="{F7754F32-C7A6-4A87-8CEA-ABAF16978D87}" srcId="{DCB0810E-E53A-4DDE-AB29-9F475ED4DBFF}" destId="{DA32A7B1-79C5-411A-B037-03AFD475C545}" srcOrd="5" destOrd="0" parTransId="{431F3DE0-6519-4FE7-B2AD-E863E842CBDE}" sibTransId="{4C084BB3-52D6-4F74-8291-D0BA5636A515}"/>
    <dgm:cxn modelId="{380D9134-9D02-452B-B017-07D3730D8D0D}" srcId="{DCB0810E-E53A-4DDE-AB29-9F475ED4DBFF}" destId="{B30659E2-0DB9-4455-9796-7CC149C8E485}" srcOrd="3" destOrd="0" parTransId="{3D1607FD-F409-479E-B78F-928034F055E9}" sibTransId="{5FBC07D0-0042-488A-896C-1994FB6AD7D9}"/>
    <dgm:cxn modelId="{AEF09B5F-8968-4F3D-895D-C16AB1355E5B}" type="presOf" srcId="{DCB0810E-E53A-4DDE-AB29-9F475ED4DBFF}" destId="{4F555E96-6AA4-48A8-AE19-E4BC8F59B642}" srcOrd="0" destOrd="0" presId="urn:microsoft.com/office/officeart/2008/layout/CircleAccentTimeline"/>
    <dgm:cxn modelId="{C92DE66D-5063-410E-86D0-8BA8DABB75EF}" srcId="{DCB0810E-E53A-4DDE-AB29-9F475ED4DBFF}" destId="{046628CD-7030-4D10-9D70-3A1795733671}" srcOrd="4" destOrd="0" parTransId="{8E176055-2347-4869-9F9F-03D6402E7912}" sibTransId="{D0D7B169-DF6D-43E2-8FD4-3B08D8609D43}"/>
    <dgm:cxn modelId="{47D24D71-04E5-4BB9-8F80-FB7B9BD31E9E}" type="presOf" srcId="{E1F3BD4A-7A9A-4289-A5D4-DF9029B34315}" destId="{F10265B5-8048-4357-BE44-DAB1E4548DFA}" srcOrd="0" destOrd="0" presId="urn:microsoft.com/office/officeart/2008/layout/CircleAccentTimeline"/>
    <dgm:cxn modelId="{FDB56683-82B9-4F6D-BAA6-4789EAC3337A}" type="presOf" srcId="{EF0A886F-0C21-4112-9F1E-1E6073F3FCB7}" destId="{F5ECC659-DDE4-4686-B1F9-72B25F89205E}" srcOrd="0" destOrd="0" presId="urn:microsoft.com/office/officeart/2008/layout/CircleAccentTimeline"/>
    <dgm:cxn modelId="{E15BFF87-70AB-4B8A-B027-8958E0925B73}" type="presOf" srcId="{B30659E2-0DB9-4455-9796-7CC149C8E485}" destId="{644FC6C9-BE7F-4F99-BE96-E22E8049FF1B}" srcOrd="0" destOrd="0" presId="urn:microsoft.com/office/officeart/2008/layout/CircleAccentTimeline"/>
    <dgm:cxn modelId="{9367D28B-F17A-43F6-B77B-C7C3147C3F9D}" type="presOf" srcId="{C88EAF47-4A64-4C07-8819-93B6D1DD7444}" destId="{E3E20861-8651-4F65-8D44-9EA4D38378A8}" srcOrd="0" destOrd="0" presId="urn:microsoft.com/office/officeart/2008/layout/CircleAccentTimeline"/>
    <dgm:cxn modelId="{CC795F94-4E59-4768-88D1-B69F62AC2F3B}" srcId="{DCB0810E-E53A-4DDE-AB29-9F475ED4DBFF}" destId="{C88EAF47-4A64-4C07-8819-93B6D1DD7444}" srcOrd="2" destOrd="0" parTransId="{CE583D9B-DF9F-4DA8-8D29-E2DF9FCACF3E}" sibTransId="{30A0F215-A5A7-430F-9EC5-EE394E26AC1F}"/>
    <dgm:cxn modelId="{08B5899E-FF08-458D-AB8C-486E430E2EEA}" srcId="{DCB0810E-E53A-4DDE-AB29-9F475ED4DBFF}" destId="{6A670782-58D6-40E4-A601-2E31A3B46292}" srcOrd="1" destOrd="0" parTransId="{6E2588B1-FF0B-43CD-8DBD-E12D042A2B47}" sibTransId="{CFA2E423-939E-4258-BEFE-9221A65A450F}"/>
    <dgm:cxn modelId="{E808DBC0-5C42-47DC-8704-89BB92C33027}" type="presOf" srcId="{6A670782-58D6-40E4-A601-2E31A3B46292}" destId="{A03492E2-0DC6-41FD-BD06-89142BE7C415}" srcOrd="0" destOrd="0" presId="urn:microsoft.com/office/officeart/2008/layout/CircleAccentTimeline"/>
    <dgm:cxn modelId="{8F88ACCA-6F30-4A94-8DF3-DCF99E0636AD}" srcId="{DCB0810E-E53A-4DDE-AB29-9F475ED4DBFF}" destId="{2E1ECA64-ECC8-4B78-81F0-EF09F0C6A492}" srcOrd="0" destOrd="0" parTransId="{C6CD0542-2AEF-49EC-867D-323DBCD4687C}" sibTransId="{3829A1C5-5A6E-4CAA-9D24-3E1A51B71098}"/>
    <dgm:cxn modelId="{FB694CCD-D095-47C4-A8F1-EC815E17BECB}" srcId="{DCB0810E-E53A-4DDE-AB29-9F475ED4DBFF}" destId="{EF0A886F-0C21-4112-9F1E-1E6073F3FCB7}" srcOrd="6" destOrd="0" parTransId="{8C68E783-0FA1-4AA0-BD73-734E69C32D91}" sibTransId="{27553228-D9CB-4174-A3C0-6014E58AD6A5}"/>
    <dgm:cxn modelId="{682942DE-7373-4851-B0DD-F69C4F88D4EA}" type="presOf" srcId="{046628CD-7030-4D10-9D70-3A1795733671}" destId="{BB098E99-A99A-4615-A4D4-61EF0CFC1654}" srcOrd="0" destOrd="0" presId="urn:microsoft.com/office/officeart/2008/layout/CircleAccentTimeline"/>
    <dgm:cxn modelId="{ADE38725-6F0E-450D-A44C-0D9CAC0A88A9}" type="presParOf" srcId="{F10265B5-8048-4357-BE44-DAB1E4548DFA}" destId="{A491F1B3-5871-471A-B70F-CE4447488BEF}" srcOrd="0" destOrd="0" presId="urn:microsoft.com/office/officeart/2008/layout/CircleAccentTimeline"/>
    <dgm:cxn modelId="{306CF7A6-D20C-4D56-BC24-95477F79F845}" type="presParOf" srcId="{A491F1B3-5871-471A-B70F-CE4447488BEF}" destId="{16E9E29C-980F-4B75-8F74-95DDC820A024}" srcOrd="0" destOrd="0" presId="urn:microsoft.com/office/officeart/2008/layout/CircleAccentTimeline"/>
    <dgm:cxn modelId="{B70378B0-647A-4C8A-A394-A768910A8D03}" type="presParOf" srcId="{A491F1B3-5871-471A-B70F-CE4447488BEF}" destId="{4F555E96-6AA4-48A8-AE19-E4BC8F59B642}" srcOrd="1" destOrd="0" presId="urn:microsoft.com/office/officeart/2008/layout/CircleAccentTimeline"/>
    <dgm:cxn modelId="{47D9ECE7-3B41-4717-A982-5FD171C510D8}" type="presParOf" srcId="{A491F1B3-5871-471A-B70F-CE4447488BEF}" destId="{686BFFD1-5446-47BA-B46B-22EE66F2C5C0}" srcOrd="2" destOrd="0" presId="urn:microsoft.com/office/officeart/2008/layout/CircleAccentTimeline"/>
    <dgm:cxn modelId="{0ED2CC57-2C47-422E-9FDC-3C2A17902502}" type="presParOf" srcId="{F10265B5-8048-4357-BE44-DAB1E4548DFA}" destId="{87618D99-FC02-479D-B597-E0F0FA778E63}" srcOrd="1" destOrd="0" presId="urn:microsoft.com/office/officeart/2008/layout/CircleAccentTimeline"/>
    <dgm:cxn modelId="{5982FA20-6585-4ED1-A55D-1102D226BA5D}" type="presParOf" srcId="{F10265B5-8048-4357-BE44-DAB1E4548DFA}" destId="{DCA93BF2-2C7C-41B5-91E9-2F03944CA562}" srcOrd="2" destOrd="0" presId="urn:microsoft.com/office/officeart/2008/layout/CircleAccentTimeline"/>
    <dgm:cxn modelId="{51DB90D9-4A02-457D-8A76-F3B0A52DEA98}" type="presParOf" srcId="{F10265B5-8048-4357-BE44-DAB1E4548DFA}" destId="{2330757C-1D4C-46CA-8568-C73EF09F2F4B}" srcOrd="3" destOrd="0" presId="urn:microsoft.com/office/officeart/2008/layout/CircleAccentTimeline"/>
    <dgm:cxn modelId="{37B66C3A-CC8F-406E-9EA0-A551B0AF25E6}" type="presParOf" srcId="{F10265B5-8048-4357-BE44-DAB1E4548DFA}" destId="{BFE9CD1D-F483-4FD3-8014-1ED14488B9CF}" srcOrd="4" destOrd="0" presId="urn:microsoft.com/office/officeart/2008/layout/CircleAccentTimeline"/>
    <dgm:cxn modelId="{4AD64AA5-90F7-427E-A917-EAD24BD178B4}" type="presParOf" srcId="{BFE9CD1D-F483-4FD3-8014-1ED14488B9CF}" destId="{39639AE7-CE63-471A-AF1D-F41E37688023}" srcOrd="0" destOrd="0" presId="urn:microsoft.com/office/officeart/2008/layout/CircleAccentTimeline"/>
    <dgm:cxn modelId="{66E324AB-AC12-4070-B8AD-506B9A71AD4C}" type="presParOf" srcId="{BFE9CD1D-F483-4FD3-8014-1ED14488B9CF}" destId="{84650D92-C4BC-4744-AE16-3B44B92AFBD7}" srcOrd="1" destOrd="0" presId="urn:microsoft.com/office/officeart/2008/layout/CircleAccentTimeline"/>
    <dgm:cxn modelId="{372E8CBA-4E04-4A64-921D-ABAE8D348B5B}" type="presParOf" srcId="{BFE9CD1D-F483-4FD3-8014-1ED14488B9CF}" destId="{0733ECC7-F708-485B-BE31-89E1F65F1CE5}" srcOrd="2" destOrd="0" presId="urn:microsoft.com/office/officeart/2008/layout/CircleAccentTimeline"/>
    <dgm:cxn modelId="{CFA4B6E1-DE06-451A-A702-94061DBFBA32}" type="presParOf" srcId="{F10265B5-8048-4357-BE44-DAB1E4548DFA}" destId="{D1F95E46-625A-4962-94B5-C1D609AEA922}" srcOrd="5" destOrd="0" presId="urn:microsoft.com/office/officeart/2008/layout/CircleAccentTimeline"/>
    <dgm:cxn modelId="{38C7F89C-C306-4E5F-BA9D-C760376B70C4}" type="presParOf" srcId="{F10265B5-8048-4357-BE44-DAB1E4548DFA}" destId="{3A8DBF2B-F855-403A-A9DB-238D505BAB6D}" srcOrd="6" destOrd="0" presId="urn:microsoft.com/office/officeart/2008/layout/CircleAccentTimeline"/>
    <dgm:cxn modelId="{2B76CCF6-7C74-46F0-842F-EE8AECD76157}" type="presParOf" srcId="{F10265B5-8048-4357-BE44-DAB1E4548DFA}" destId="{0830068F-FE50-4AC9-BD9E-CFA730A82154}" srcOrd="7" destOrd="0" presId="urn:microsoft.com/office/officeart/2008/layout/CircleAccentTimeline"/>
    <dgm:cxn modelId="{826B5AEC-88BD-4A44-9267-D1C778AF3EB9}" type="presParOf" srcId="{F10265B5-8048-4357-BE44-DAB1E4548DFA}" destId="{B75F0FEE-DD28-45FF-9667-8352BD7CEAEC}" srcOrd="8" destOrd="0" presId="urn:microsoft.com/office/officeart/2008/layout/CircleAccentTimeline"/>
    <dgm:cxn modelId="{A25BB4C2-070B-4601-8104-C5F20D88DA00}" type="presParOf" srcId="{B75F0FEE-DD28-45FF-9667-8352BD7CEAEC}" destId="{BA9B5322-C255-4FFB-A2E8-3F15993DFE26}" srcOrd="0" destOrd="0" presId="urn:microsoft.com/office/officeart/2008/layout/CircleAccentTimeline"/>
    <dgm:cxn modelId="{6848CEC5-06D6-4334-B553-5726B1667330}" type="presParOf" srcId="{B75F0FEE-DD28-45FF-9667-8352BD7CEAEC}" destId="{A03492E2-0DC6-41FD-BD06-89142BE7C415}" srcOrd="1" destOrd="0" presId="urn:microsoft.com/office/officeart/2008/layout/CircleAccentTimeline"/>
    <dgm:cxn modelId="{460633A3-FFE7-4F15-AD32-D07AF1C2DA45}" type="presParOf" srcId="{B75F0FEE-DD28-45FF-9667-8352BD7CEAEC}" destId="{8396EF75-F9F0-4AEE-8B96-76D01E192456}" srcOrd="2" destOrd="0" presId="urn:microsoft.com/office/officeart/2008/layout/CircleAccentTimeline"/>
    <dgm:cxn modelId="{12C888B3-82AD-4AA8-90AA-8E7EDFBAC50C}" type="presParOf" srcId="{F10265B5-8048-4357-BE44-DAB1E4548DFA}" destId="{A6558DCB-2620-4BCA-95D9-65933358185A}" srcOrd="9" destOrd="0" presId="urn:microsoft.com/office/officeart/2008/layout/CircleAccentTimeline"/>
    <dgm:cxn modelId="{4B9623B7-6573-4894-8875-50AB591DE89C}" type="presParOf" srcId="{F10265B5-8048-4357-BE44-DAB1E4548DFA}" destId="{8444CE75-ECE6-45C9-B1F3-574BC9651561}" srcOrd="10" destOrd="0" presId="urn:microsoft.com/office/officeart/2008/layout/CircleAccentTimeline"/>
    <dgm:cxn modelId="{9D5117DF-81AA-4DBF-9F1F-25C37AD9D3F2}" type="presParOf" srcId="{F10265B5-8048-4357-BE44-DAB1E4548DFA}" destId="{12C46EB1-60DC-4561-B13D-A2A0E16FC5C3}" srcOrd="11" destOrd="0" presId="urn:microsoft.com/office/officeart/2008/layout/CircleAccentTimeline"/>
    <dgm:cxn modelId="{9DB4F8CF-B7CE-4381-86FD-46C33ED2AA32}" type="presParOf" srcId="{F10265B5-8048-4357-BE44-DAB1E4548DFA}" destId="{B4785B44-9C92-4DB4-A3E7-ECAE2B37DE2E}" srcOrd="12" destOrd="0" presId="urn:microsoft.com/office/officeart/2008/layout/CircleAccentTimeline"/>
    <dgm:cxn modelId="{4B22FA73-F95A-4E28-AECB-8981494F8BD7}" type="presParOf" srcId="{B4785B44-9C92-4DB4-A3E7-ECAE2B37DE2E}" destId="{CAB6F480-9C72-4A16-BE21-C6FFA3CF8A3B}" srcOrd="0" destOrd="0" presId="urn:microsoft.com/office/officeart/2008/layout/CircleAccentTimeline"/>
    <dgm:cxn modelId="{AEDA0FFD-B60D-4127-9577-22D4D39D9B43}" type="presParOf" srcId="{B4785B44-9C92-4DB4-A3E7-ECAE2B37DE2E}" destId="{E3E20861-8651-4F65-8D44-9EA4D38378A8}" srcOrd="1" destOrd="0" presId="urn:microsoft.com/office/officeart/2008/layout/CircleAccentTimeline"/>
    <dgm:cxn modelId="{48E9F22A-B187-4279-8BD6-8D9EF1A59565}" type="presParOf" srcId="{B4785B44-9C92-4DB4-A3E7-ECAE2B37DE2E}" destId="{280641A3-D4FD-4215-9310-E364160CCFF9}" srcOrd="2" destOrd="0" presId="urn:microsoft.com/office/officeart/2008/layout/CircleAccentTimeline"/>
    <dgm:cxn modelId="{59D593FE-CBF7-4D1F-AC48-DF58EACCBE7A}" type="presParOf" srcId="{F10265B5-8048-4357-BE44-DAB1E4548DFA}" destId="{06918A59-A757-42AA-AD79-835B7FDD7C73}" srcOrd="13" destOrd="0" presId="urn:microsoft.com/office/officeart/2008/layout/CircleAccentTimeline"/>
    <dgm:cxn modelId="{2B7E27FD-6578-4630-92D1-135D6944F453}" type="presParOf" srcId="{F10265B5-8048-4357-BE44-DAB1E4548DFA}" destId="{8B4738DF-B7A0-4C19-935A-D6510D0CEB06}" srcOrd="14" destOrd="0" presId="urn:microsoft.com/office/officeart/2008/layout/CircleAccentTimeline"/>
    <dgm:cxn modelId="{3E0F1F0A-6F3B-4863-99DE-D3BDF73F170B}" type="presParOf" srcId="{F10265B5-8048-4357-BE44-DAB1E4548DFA}" destId="{E4CFB351-8E76-4B8D-88B9-057227C45D57}" srcOrd="15" destOrd="0" presId="urn:microsoft.com/office/officeart/2008/layout/CircleAccentTimeline"/>
    <dgm:cxn modelId="{4474A2E0-7CB4-446A-B743-0A9434667D7B}" type="presParOf" srcId="{F10265B5-8048-4357-BE44-DAB1E4548DFA}" destId="{99A0E09F-3E20-49DE-B6AF-93D562B17769}" srcOrd="16" destOrd="0" presId="urn:microsoft.com/office/officeart/2008/layout/CircleAccentTimeline"/>
    <dgm:cxn modelId="{E186E5D8-D3DA-4C03-A4CD-08768DB06E9F}" type="presParOf" srcId="{99A0E09F-3E20-49DE-B6AF-93D562B17769}" destId="{8444EC8D-C509-4848-A9D5-9007CE4D7CAC}" srcOrd="0" destOrd="0" presId="urn:microsoft.com/office/officeart/2008/layout/CircleAccentTimeline"/>
    <dgm:cxn modelId="{F6A3AAF1-223C-47DA-A496-2BD7085B95EA}" type="presParOf" srcId="{99A0E09F-3E20-49DE-B6AF-93D562B17769}" destId="{644FC6C9-BE7F-4F99-BE96-E22E8049FF1B}" srcOrd="1" destOrd="0" presId="urn:microsoft.com/office/officeart/2008/layout/CircleAccentTimeline"/>
    <dgm:cxn modelId="{AD6ED2F0-1B32-472E-8A6E-229ED753C7D0}" type="presParOf" srcId="{99A0E09F-3E20-49DE-B6AF-93D562B17769}" destId="{70973446-1B86-481A-A664-55A75CB2F810}" srcOrd="2" destOrd="0" presId="urn:microsoft.com/office/officeart/2008/layout/CircleAccentTimeline"/>
    <dgm:cxn modelId="{7A9670A7-DE1D-440A-AE6B-C7B0DEEECA74}" type="presParOf" srcId="{F10265B5-8048-4357-BE44-DAB1E4548DFA}" destId="{BBAAA49E-F16D-4F75-A9D0-A68D7DE92E56}" srcOrd="17" destOrd="0" presId="urn:microsoft.com/office/officeart/2008/layout/CircleAccentTimeline"/>
    <dgm:cxn modelId="{94D8B44C-7A5A-43A9-B9FA-8DE67472D334}" type="presParOf" srcId="{F10265B5-8048-4357-BE44-DAB1E4548DFA}" destId="{11D86B01-3E16-497F-9B59-5DA4D0D23272}" srcOrd="18" destOrd="0" presId="urn:microsoft.com/office/officeart/2008/layout/CircleAccentTimeline"/>
    <dgm:cxn modelId="{C54A00D1-98D5-4643-B6C5-AD719A6135F0}" type="presParOf" srcId="{F10265B5-8048-4357-BE44-DAB1E4548DFA}" destId="{326EF5FF-38F8-4A0F-976D-20D1969918ED}" srcOrd="19" destOrd="0" presId="urn:microsoft.com/office/officeart/2008/layout/CircleAccentTimeline"/>
    <dgm:cxn modelId="{569C7952-610F-44AA-937D-49B9F035562B}" type="presParOf" srcId="{F10265B5-8048-4357-BE44-DAB1E4548DFA}" destId="{A80E73CA-0E0D-4447-B37B-85D0033BD562}" srcOrd="20" destOrd="0" presId="urn:microsoft.com/office/officeart/2008/layout/CircleAccentTimeline"/>
    <dgm:cxn modelId="{D6732266-E9EF-4B5A-91B8-4D977B49ED65}" type="presParOf" srcId="{A80E73CA-0E0D-4447-B37B-85D0033BD562}" destId="{9D0DC5D0-8618-439C-8782-4A9D1F0CE413}" srcOrd="0" destOrd="0" presId="urn:microsoft.com/office/officeart/2008/layout/CircleAccentTimeline"/>
    <dgm:cxn modelId="{1C5B8201-B346-4E12-95E3-FD9B58BA40B2}" type="presParOf" srcId="{A80E73CA-0E0D-4447-B37B-85D0033BD562}" destId="{BB098E99-A99A-4615-A4D4-61EF0CFC1654}" srcOrd="1" destOrd="0" presId="urn:microsoft.com/office/officeart/2008/layout/CircleAccentTimeline"/>
    <dgm:cxn modelId="{FD3F7A95-1C81-494B-93F3-DC1D04984DBE}" type="presParOf" srcId="{A80E73CA-0E0D-4447-B37B-85D0033BD562}" destId="{6ADF02D2-DE27-40AD-84BA-A5338ABB8D2E}" srcOrd="2" destOrd="0" presId="urn:microsoft.com/office/officeart/2008/layout/CircleAccentTimeline"/>
    <dgm:cxn modelId="{42EBE49F-4F4B-46DB-B4A0-0BB174494713}" type="presParOf" srcId="{F10265B5-8048-4357-BE44-DAB1E4548DFA}" destId="{4657B0DD-FE15-4174-9791-1FFFB48B068A}" srcOrd="21" destOrd="0" presId="urn:microsoft.com/office/officeart/2008/layout/CircleAccentTimeline"/>
    <dgm:cxn modelId="{C803BE8E-1982-4D2B-9A8D-C8301051E0A8}" type="presParOf" srcId="{F10265B5-8048-4357-BE44-DAB1E4548DFA}" destId="{A3FDF48D-F435-4814-869E-2A59EC844850}" srcOrd="22" destOrd="0" presId="urn:microsoft.com/office/officeart/2008/layout/CircleAccentTimeline"/>
    <dgm:cxn modelId="{D0AB5592-39FF-40FF-98E1-ECC9C176F650}" type="presParOf" srcId="{F10265B5-8048-4357-BE44-DAB1E4548DFA}" destId="{941996BD-3BE8-4684-AE17-BF8462F40FD4}" srcOrd="23" destOrd="0" presId="urn:microsoft.com/office/officeart/2008/layout/CircleAccentTimeline"/>
    <dgm:cxn modelId="{8B4219C4-1BB2-41E8-9139-441A365B6F30}" type="presParOf" srcId="{F10265B5-8048-4357-BE44-DAB1E4548DFA}" destId="{4F2744FD-B19C-4BEF-BA8F-479D42434397}" srcOrd="24" destOrd="0" presId="urn:microsoft.com/office/officeart/2008/layout/CircleAccentTimeline"/>
    <dgm:cxn modelId="{E5AB0D09-69BB-4B02-BE63-4AF557A055CC}" type="presParOf" srcId="{4F2744FD-B19C-4BEF-BA8F-479D42434397}" destId="{F475E584-3E94-4072-B543-FBAEC0D4F60B}" srcOrd="0" destOrd="0" presId="urn:microsoft.com/office/officeart/2008/layout/CircleAccentTimeline"/>
    <dgm:cxn modelId="{FCB0BEC0-BDB6-408C-9B5F-4FE887540E8D}" type="presParOf" srcId="{4F2744FD-B19C-4BEF-BA8F-479D42434397}" destId="{86CE3498-70A9-4588-BBFA-E6A0755206CF}" srcOrd="1" destOrd="0" presId="urn:microsoft.com/office/officeart/2008/layout/CircleAccentTimeline"/>
    <dgm:cxn modelId="{70EFFB6D-5CED-4A29-BC7A-B7DB335BBB22}" type="presParOf" srcId="{4F2744FD-B19C-4BEF-BA8F-479D42434397}" destId="{402A0895-1D46-4162-911A-46B02A1557F8}" srcOrd="2" destOrd="0" presId="urn:microsoft.com/office/officeart/2008/layout/CircleAccentTimeline"/>
    <dgm:cxn modelId="{2BCF5FC3-F1A9-4186-BA56-1D7C938A44F9}" type="presParOf" srcId="{F10265B5-8048-4357-BE44-DAB1E4548DFA}" destId="{473C060F-6F06-4984-812F-46D1290D66C0}" srcOrd="25" destOrd="0" presId="urn:microsoft.com/office/officeart/2008/layout/CircleAccentTimeline"/>
    <dgm:cxn modelId="{C03F3C3C-9D45-41A6-9E15-782066EC5059}" type="presParOf" srcId="{F10265B5-8048-4357-BE44-DAB1E4548DFA}" destId="{3CF1E59F-7D96-4B7D-A206-CB5C63B5AD16}" srcOrd="26" destOrd="0" presId="urn:microsoft.com/office/officeart/2008/layout/CircleAccentTimeline"/>
    <dgm:cxn modelId="{97D2FCCC-9991-444F-86A9-FFBAE3CC4ECD}" type="presParOf" srcId="{F10265B5-8048-4357-BE44-DAB1E4548DFA}" destId="{B10BBDDC-0668-4E59-8E5B-D7AA4844E671}" srcOrd="27" destOrd="0" presId="urn:microsoft.com/office/officeart/2008/layout/CircleAccentTimeline"/>
    <dgm:cxn modelId="{123468E6-E5DD-40F3-8478-71EAE7BEB351}" type="presParOf" srcId="{F10265B5-8048-4357-BE44-DAB1E4548DFA}" destId="{D597B682-7F86-4747-9383-146E02BACF2E}" srcOrd="28" destOrd="0" presId="urn:microsoft.com/office/officeart/2008/layout/CircleAccentTimeline"/>
    <dgm:cxn modelId="{762430CC-5BB9-4921-BDF7-F8C2188D98CC}" type="presParOf" srcId="{D597B682-7F86-4747-9383-146E02BACF2E}" destId="{1BCEDA81-098D-479F-923B-DCAD266B2EF2}" srcOrd="0" destOrd="0" presId="urn:microsoft.com/office/officeart/2008/layout/CircleAccentTimeline"/>
    <dgm:cxn modelId="{5149D5C6-3F9B-4039-9E04-B746A39660BF}" type="presParOf" srcId="{D597B682-7F86-4747-9383-146E02BACF2E}" destId="{F5ECC659-DDE4-4686-B1F9-72B25F89205E}" srcOrd="1" destOrd="0" presId="urn:microsoft.com/office/officeart/2008/layout/CircleAccentTimeline"/>
    <dgm:cxn modelId="{454048FB-E3C5-4FA0-A73C-3D08F5F67D8B}" type="presParOf" srcId="{D597B682-7F86-4747-9383-146E02BACF2E}" destId="{29CF3132-1BA9-4BF5-866B-FA470A7E97D6}" srcOrd="2" destOrd="0" presId="urn:microsoft.com/office/officeart/2008/layout/CircleAccentTimeline"/>
    <dgm:cxn modelId="{6BEB2C7D-F23D-4EF5-83F1-4712E055A26B}" type="presParOf" srcId="{F10265B5-8048-4357-BE44-DAB1E4548DFA}" destId="{07333643-2E21-4E3D-9A8D-A6EB854C1244}" srcOrd="29" destOrd="0" presId="urn:microsoft.com/office/officeart/2008/layout/CircleAccentTimeline"/>
    <dgm:cxn modelId="{6118196B-781F-4B21-B957-DB6422044146}" type="presParOf" srcId="{F10265B5-8048-4357-BE44-DAB1E4548DFA}" destId="{6787526C-201B-47F8-8AA6-D3C9911D50AB}" srcOrd="3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1F3BD4A-7A9A-4289-A5D4-DF9029B34315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DCB0810E-E53A-4DDE-AB29-9F475ED4DBFF}">
      <dgm:prSet custT="1"/>
      <dgm:spPr/>
      <dgm:t>
        <a:bodyPr/>
        <a:lstStyle/>
        <a:p>
          <a:r>
            <a:rPr lang="pt-PT" sz="1200" b="1" i="1" dirty="0">
              <a:latin typeface="Century Gothic" panose="020B0502020202020204" pitchFamily="34" charset="0"/>
            </a:rPr>
            <a:t>Auditores:</a:t>
          </a:r>
          <a:endParaRPr lang="en-GB" sz="1200" b="1" i="1" dirty="0">
            <a:latin typeface="Century Gothic" panose="020B0502020202020204" pitchFamily="34" charset="0"/>
          </a:endParaRPr>
        </a:p>
      </dgm:t>
    </dgm:pt>
    <dgm:pt modelId="{7D85257A-4D09-4FF1-81CE-EA6F6E04DEF0}" type="par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F718E731-7476-4003-9102-0D6677C4F705}" type="sibTrans" cxnId="{476C4A07-822D-4B16-9D32-3D3354A4F824}">
      <dgm:prSet/>
      <dgm:spPr/>
      <dgm:t>
        <a:bodyPr/>
        <a:lstStyle/>
        <a:p>
          <a:endParaRPr lang="en-GB" sz="1800">
            <a:latin typeface="Eras Light ITC" panose="020B0402030504020804" pitchFamily="34" charset="0"/>
          </a:endParaRPr>
        </a:p>
      </dgm:t>
    </dgm:pt>
    <dgm:pt modelId="{835921B7-DA89-43A6-A4AF-B2FAB36C0EC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Planos de trabalho estruturados e normalizados;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4C23BC85-B425-40FF-B432-5ADC8B8D5523}" type="parTrans" cxnId="{D295562C-87CC-4C59-8E27-99153B05E651}">
      <dgm:prSet/>
      <dgm:spPr/>
      <dgm:t>
        <a:bodyPr/>
        <a:lstStyle/>
        <a:p>
          <a:endParaRPr lang="pt-PT"/>
        </a:p>
      </dgm:t>
    </dgm:pt>
    <dgm:pt modelId="{6A6FBD87-3CB6-4B47-9AC3-FB0FF7B935E7}" type="sibTrans" cxnId="{D295562C-87CC-4C59-8E27-99153B05E651}">
      <dgm:prSet/>
      <dgm:spPr/>
      <dgm:t>
        <a:bodyPr/>
        <a:lstStyle/>
        <a:p>
          <a:endParaRPr lang="pt-PT"/>
        </a:p>
      </dgm:t>
    </dgm:pt>
    <dgm:pt modelId="{86A3FF56-BBFE-4DB1-9111-888038B7E0BD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Compartilhamento de conhecimentos e experiência de auditorias;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CCA79EB4-1829-4CD6-9525-EEC28D0EFD6D}" type="parTrans" cxnId="{D23BC077-0D8B-4F2A-8323-C2D02261C1F5}">
      <dgm:prSet/>
      <dgm:spPr/>
      <dgm:t>
        <a:bodyPr/>
        <a:lstStyle/>
        <a:p>
          <a:endParaRPr lang="pt-PT"/>
        </a:p>
      </dgm:t>
    </dgm:pt>
    <dgm:pt modelId="{C5978F7A-ECFE-4EDC-A239-33EFA3B62451}" type="sibTrans" cxnId="{D23BC077-0D8B-4F2A-8323-C2D02261C1F5}">
      <dgm:prSet/>
      <dgm:spPr/>
      <dgm:t>
        <a:bodyPr/>
        <a:lstStyle/>
        <a:p>
          <a:endParaRPr lang="pt-PT"/>
        </a:p>
      </dgm:t>
    </dgm:pt>
    <dgm:pt modelId="{0289D18A-1C08-4D31-B4F5-6FF7D68C9E9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Trabalho offline;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9A907671-D957-4FA0-9DD0-0646E23D451E}" type="parTrans" cxnId="{35C9E892-83A8-47F4-AA12-2A4253DA9322}">
      <dgm:prSet/>
      <dgm:spPr/>
      <dgm:t>
        <a:bodyPr/>
        <a:lstStyle/>
        <a:p>
          <a:endParaRPr lang="pt-PT"/>
        </a:p>
      </dgm:t>
    </dgm:pt>
    <dgm:pt modelId="{3035B2B1-9A76-4A54-B557-A56F0AFE2677}" type="sibTrans" cxnId="{35C9E892-83A8-47F4-AA12-2A4253DA9322}">
      <dgm:prSet/>
      <dgm:spPr/>
      <dgm:t>
        <a:bodyPr/>
        <a:lstStyle/>
        <a:p>
          <a:endParaRPr lang="pt-PT"/>
        </a:p>
      </dgm:t>
    </dgm:pt>
    <dgm:pt modelId="{D78CD94B-A6BF-4259-9C82-E58D217CE59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Documentação de trabalho de campo incluindo formatação de texto;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F829F228-9E09-4CB9-BC8B-DE49032A66A9}" type="parTrans" cxnId="{3773ADD1-7104-4193-82CD-695CAD983848}">
      <dgm:prSet/>
      <dgm:spPr/>
      <dgm:t>
        <a:bodyPr/>
        <a:lstStyle/>
        <a:p>
          <a:endParaRPr lang="pt-PT"/>
        </a:p>
      </dgm:t>
    </dgm:pt>
    <dgm:pt modelId="{DE23ADEF-37C2-4337-809F-9F72B81E5A56}" type="sibTrans" cxnId="{3773ADD1-7104-4193-82CD-695CAD983848}">
      <dgm:prSet/>
      <dgm:spPr/>
      <dgm:t>
        <a:bodyPr/>
        <a:lstStyle/>
        <a:p>
          <a:endParaRPr lang="pt-PT"/>
        </a:p>
      </dgm:t>
    </dgm:pt>
    <dgm:pt modelId="{F4B7A437-0D3B-47EB-A311-B6E1CEF7CED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>
              <a:latin typeface="Century Gothic" panose="020B0502020202020204" pitchFamily="34" charset="0"/>
            </a:rPr>
            <a:t>Anexos drag-and-drop; </a:t>
          </a:r>
          <a:endParaRPr lang="en-GB" sz="1200" i="1">
            <a:latin typeface="Century Gothic" panose="020B0502020202020204" pitchFamily="34" charset="0"/>
          </a:endParaRPr>
        </a:p>
      </dgm:t>
    </dgm:pt>
    <dgm:pt modelId="{183AB089-B84E-4E85-9699-7ADF6E58D1C2}" type="parTrans" cxnId="{B38B835C-32F8-4819-8724-C80512B38F4D}">
      <dgm:prSet/>
      <dgm:spPr/>
      <dgm:t>
        <a:bodyPr/>
        <a:lstStyle/>
        <a:p>
          <a:endParaRPr lang="pt-PT"/>
        </a:p>
      </dgm:t>
    </dgm:pt>
    <dgm:pt modelId="{543ED7C7-1620-4AFE-8854-412BB5F0C362}" type="sibTrans" cxnId="{B38B835C-32F8-4819-8724-C80512B38F4D}">
      <dgm:prSet/>
      <dgm:spPr/>
      <dgm:t>
        <a:bodyPr/>
        <a:lstStyle/>
        <a:p>
          <a:endParaRPr lang="pt-PT"/>
        </a:p>
      </dgm:t>
    </dgm:pt>
    <dgm:pt modelId="{773925C2-140F-494A-934E-A3169E162D7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pt-PT" sz="1200" i="1" dirty="0">
              <a:latin typeface="Century Gothic" panose="020B0502020202020204" pitchFamily="34" charset="0"/>
            </a:rPr>
            <a:t>Várias dashboards interativas. </a:t>
          </a:r>
          <a:endParaRPr lang="en-GB" sz="1200" i="1" dirty="0">
            <a:latin typeface="Century Gothic" panose="020B0502020202020204" pitchFamily="34" charset="0"/>
          </a:endParaRPr>
        </a:p>
      </dgm:t>
    </dgm:pt>
    <dgm:pt modelId="{B48F96A1-9FD2-4AB5-BEE9-6302BD7D409B}" type="parTrans" cxnId="{F6F461C7-3B95-45A4-B4FA-66FE4EB1926B}">
      <dgm:prSet/>
      <dgm:spPr/>
      <dgm:t>
        <a:bodyPr/>
        <a:lstStyle/>
        <a:p>
          <a:endParaRPr lang="pt-PT"/>
        </a:p>
      </dgm:t>
    </dgm:pt>
    <dgm:pt modelId="{46920AF8-D749-494E-AF08-28BD893BDC4B}" type="sibTrans" cxnId="{F6F461C7-3B95-45A4-B4FA-66FE4EB1926B}">
      <dgm:prSet/>
      <dgm:spPr/>
      <dgm:t>
        <a:bodyPr/>
        <a:lstStyle/>
        <a:p>
          <a:endParaRPr lang="pt-PT"/>
        </a:p>
      </dgm:t>
    </dgm:pt>
    <dgm:pt modelId="{F10265B5-8048-4357-BE44-DAB1E4548DFA}" type="pres">
      <dgm:prSet presAssocID="{E1F3BD4A-7A9A-4289-A5D4-DF9029B34315}" presName="Name0" presStyleCnt="0">
        <dgm:presLayoutVars>
          <dgm:dir/>
        </dgm:presLayoutVars>
      </dgm:prSet>
      <dgm:spPr/>
    </dgm:pt>
    <dgm:pt modelId="{A491F1B3-5871-471A-B70F-CE4447488BEF}" type="pres">
      <dgm:prSet presAssocID="{DCB0810E-E53A-4DDE-AB29-9F475ED4DBFF}" presName="parComposite" presStyleCnt="0"/>
      <dgm:spPr/>
    </dgm:pt>
    <dgm:pt modelId="{16E9E29C-980F-4B75-8F74-95DDC820A024}" type="pres">
      <dgm:prSet presAssocID="{DCB0810E-E53A-4DDE-AB29-9F475ED4DBFF}" presName="parBigCircle" presStyleLbl="node0" presStyleIdx="0" presStyleCnt="1"/>
      <dgm:spPr/>
    </dgm:pt>
    <dgm:pt modelId="{4F555E96-6AA4-48A8-AE19-E4BC8F59B642}" type="pres">
      <dgm:prSet presAssocID="{DCB0810E-E53A-4DDE-AB29-9F475ED4DBFF}" presName="parTx" presStyleLbl="revTx" presStyleIdx="0" presStyleCnt="13"/>
      <dgm:spPr/>
    </dgm:pt>
    <dgm:pt modelId="{686BFFD1-5446-47BA-B46B-22EE66F2C5C0}" type="pres">
      <dgm:prSet presAssocID="{DCB0810E-E53A-4DDE-AB29-9F475ED4DBFF}" presName="bSpace" presStyleCnt="0"/>
      <dgm:spPr/>
    </dgm:pt>
    <dgm:pt modelId="{87618D99-FC02-479D-B597-E0F0FA778E63}" type="pres">
      <dgm:prSet presAssocID="{DCB0810E-E53A-4DDE-AB29-9F475ED4DBFF}" presName="parBackupNorm" presStyleCnt="0"/>
      <dgm:spPr/>
    </dgm:pt>
    <dgm:pt modelId="{DCA93BF2-2C7C-41B5-91E9-2F03944CA562}" type="pres">
      <dgm:prSet presAssocID="{F718E731-7476-4003-9102-0D6677C4F705}" presName="parSpace" presStyleCnt="0"/>
      <dgm:spPr/>
    </dgm:pt>
    <dgm:pt modelId="{FB8D575F-677E-4261-A063-2F61113D9AA4}" type="pres">
      <dgm:prSet presAssocID="{835921B7-DA89-43A6-A4AF-B2FAB36C0EC5}" presName="desBackupLeftNorm" presStyleCnt="0"/>
      <dgm:spPr/>
    </dgm:pt>
    <dgm:pt modelId="{10C6D44C-B7B3-4024-8BDB-FFFF15810F37}" type="pres">
      <dgm:prSet presAssocID="{835921B7-DA89-43A6-A4AF-B2FAB36C0EC5}" presName="desComposite" presStyleCnt="0"/>
      <dgm:spPr/>
    </dgm:pt>
    <dgm:pt modelId="{95938146-BF1A-43E2-A31D-F30E7109022F}" type="pres">
      <dgm:prSet presAssocID="{835921B7-DA89-43A6-A4AF-B2FAB36C0EC5}" presName="desCircle" presStyleLbl="node1" presStyleIdx="0" presStyleCnt="6"/>
      <dgm:spPr/>
    </dgm:pt>
    <dgm:pt modelId="{31E4D5B2-53F0-49E1-AA7C-FCA264AA74DA}" type="pres">
      <dgm:prSet presAssocID="{835921B7-DA89-43A6-A4AF-B2FAB36C0EC5}" presName="chTx" presStyleLbl="revTx" presStyleIdx="1" presStyleCnt="13"/>
      <dgm:spPr/>
    </dgm:pt>
    <dgm:pt modelId="{73AA9206-A37E-4FFD-8B41-0F52C0AB8E4B}" type="pres">
      <dgm:prSet presAssocID="{835921B7-DA89-43A6-A4AF-B2FAB36C0EC5}" presName="desTx" presStyleLbl="revTx" presStyleIdx="2" presStyleCnt="13">
        <dgm:presLayoutVars>
          <dgm:bulletEnabled val="1"/>
        </dgm:presLayoutVars>
      </dgm:prSet>
      <dgm:spPr/>
    </dgm:pt>
    <dgm:pt modelId="{1AAC13D9-37C7-4983-BDC4-1569954AF47B}" type="pres">
      <dgm:prSet presAssocID="{835921B7-DA89-43A6-A4AF-B2FAB36C0EC5}" presName="desBackupRightNorm" presStyleCnt="0"/>
      <dgm:spPr/>
    </dgm:pt>
    <dgm:pt modelId="{789E9EAF-76BB-400B-A944-815DE832EABA}" type="pres">
      <dgm:prSet presAssocID="{6A6FBD87-3CB6-4B47-9AC3-FB0FF7B935E7}" presName="desSpace" presStyleCnt="0"/>
      <dgm:spPr/>
    </dgm:pt>
    <dgm:pt modelId="{8AE6F15F-1330-4E8F-82FB-454A320FE4BB}" type="pres">
      <dgm:prSet presAssocID="{86A3FF56-BBFE-4DB1-9111-888038B7E0BD}" presName="desBackupLeftNorm" presStyleCnt="0"/>
      <dgm:spPr/>
    </dgm:pt>
    <dgm:pt modelId="{2810FE1F-3F37-4340-B387-3C4046031BFF}" type="pres">
      <dgm:prSet presAssocID="{86A3FF56-BBFE-4DB1-9111-888038B7E0BD}" presName="desComposite" presStyleCnt="0"/>
      <dgm:spPr/>
    </dgm:pt>
    <dgm:pt modelId="{67243D19-A2CE-42A6-A170-11EA94C0869A}" type="pres">
      <dgm:prSet presAssocID="{86A3FF56-BBFE-4DB1-9111-888038B7E0BD}" presName="desCircle" presStyleLbl="node1" presStyleIdx="1" presStyleCnt="6"/>
      <dgm:spPr/>
    </dgm:pt>
    <dgm:pt modelId="{1A9BBFF9-408C-4601-8362-976A5077AB6E}" type="pres">
      <dgm:prSet presAssocID="{86A3FF56-BBFE-4DB1-9111-888038B7E0BD}" presName="chTx" presStyleLbl="revTx" presStyleIdx="3" presStyleCnt="13"/>
      <dgm:spPr/>
    </dgm:pt>
    <dgm:pt modelId="{16E7C72A-9CDF-4292-85B3-A458F72C6A8E}" type="pres">
      <dgm:prSet presAssocID="{86A3FF56-BBFE-4DB1-9111-888038B7E0BD}" presName="desTx" presStyleLbl="revTx" presStyleIdx="4" presStyleCnt="13">
        <dgm:presLayoutVars>
          <dgm:bulletEnabled val="1"/>
        </dgm:presLayoutVars>
      </dgm:prSet>
      <dgm:spPr/>
    </dgm:pt>
    <dgm:pt modelId="{9FF5AC6A-96C0-4872-8AFF-C428460CD8AD}" type="pres">
      <dgm:prSet presAssocID="{86A3FF56-BBFE-4DB1-9111-888038B7E0BD}" presName="desBackupRightNorm" presStyleCnt="0"/>
      <dgm:spPr/>
    </dgm:pt>
    <dgm:pt modelId="{09A63AC0-D2B0-4265-B303-4F313154E7D2}" type="pres">
      <dgm:prSet presAssocID="{C5978F7A-ECFE-4EDC-A239-33EFA3B62451}" presName="desSpace" presStyleCnt="0"/>
      <dgm:spPr/>
    </dgm:pt>
    <dgm:pt modelId="{4545F248-E596-4AEB-85C4-D1CEC1FF6246}" type="pres">
      <dgm:prSet presAssocID="{0289D18A-1C08-4D31-B4F5-6FF7D68C9E93}" presName="desBackupLeftNorm" presStyleCnt="0"/>
      <dgm:spPr/>
    </dgm:pt>
    <dgm:pt modelId="{C39553DC-B8A5-4B58-8958-222074D8BF83}" type="pres">
      <dgm:prSet presAssocID="{0289D18A-1C08-4D31-B4F5-6FF7D68C9E93}" presName="desComposite" presStyleCnt="0"/>
      <dgm:spPr/>
    </dgm:pt>
    <dgm:pt modelId="{10A142DC-8EFE-4E2A-A59C-EE4FDD5146B5}" type="pres">
      <dgm:prSet presAssocID="{0289D18A-1C08-4D31-B4F5-6FF7D68C9E93}" presName="desCircle" presStyleLbl="node1" presStyleIdx="2" presStyleCnt="6"/>
      <dgm:spPr/>
    </dgm:pt>
    <dgm:pt modelId="{AAECA725-B28F-4EC7-875B-59BE40517014}" type="pres">
      <dgm:prSet presAssocID="{0289D18A-1C08-4D31-B4F5-6FF7D68C9E93}" presName="chTx" presStyleLbl="revTx" presStyleIdx="5" presStyleCnt="13"/>
      <dgm:spPr/>
    </dgm:pt>
    <dgm:pt modelId="{E1512D46-967D-4786-995B-B676871B564B}" type="pres">
      <dgm:prSet presAssocID="{0289D18A-1C08-4D31-B4F5-6FF7D68C9E93}" presName="desTx" presStyleLbl="revTx" presStyleIdx="6" presStyleCnt="13">
        <dgm:presLayoutVars>
          <dgm:bulletEnabled val="1"/>
        </dgm:presLayoutVars>
      </dgm:prSet>
      <dgm:spPr/>
    </dgm:pt>
    <dgm:pt modelId="{4EE5D915-EB54-4ECD-BB9C-FDF47131D3DE}" type="pres">
      <dgm:prSet presAssocID="{0289D18A-1C08-4D31-B4F5-6FF7D68C9E93}" presName="desBackupRightNorm" presStyleCnt="0"/>
      <dgm:spPr/>
    </dgm:pt>
    <dgm:pt modelId="{0C251A7D-6959-4016-A58F-4DF3E4A7C798}" type="pres">
      <dgm:prSet presAssocID="{3035B2B1-9A76-4A54-B557-A56F0AFE2677}" presName="desSpace" presStyleCnt="0"/>
      <dgm:spPr/>
    </dgm:pt>
    <dgm:pt modelId="{0D964D73-88E5-4C34-A22F-866D01432556}" type="pres">
      <dgm:prSet presAssocID="{D78CD94B-A6BF-4259-9C82-E58D217CE59E}" presName="desBackupLeftNorm" presStyleCnt="0"/>
      <dgm:spPr/>
    </dgm:pt>
    <dgm:pt modelId="{9A462358-3FF5-4393-B332-978679181510}" type="pres">
      <dgm:prSet presAssocID="{D78CD94B-A6BF-4259-9C82-E58D217CE59E}" presName="desComposite" presStyleCnt="0"/>
      <dgm:spPr/>
    </dgm:pt>
    <dgm:pt modelId="{E37381AA-7A9E-4637-ADE1-F24C353F7CA7}" type="pres">
      <dgm:prSet presAssocID="{D78CD94B-A6BF-4259-9C82-E58D217CE59E}" presName="desCircle" presStyleLbl="node1" presStyleIdx="3" presStyleCnt="6"/>
      <dgm:spPr/>
    </dgm:pt>
    <dgm:pt modelId="{57CEBB49-E193-48F1-B1E2-5A907722969D}" type="pres">
      <dgm:prSet presAssocID="{D78CD94B-A6BF-4259-9C82-E58D217CE59E}" presName="chTx" presStyleLbl="revTx" presStyleIdx="7" presStyleCnt="13"/>
      <dgm:spPr/>
    </dgm:pt>
    <dgm:pt modelId="{3B2A6196-806A-4CE5-B7D2-6FE7F8C15EED}" type="pres">
      <dgm:prSet presAssocID="{D78CD94B-A6BF-4259-9C82-E58D217CE59E}" presName="desTx" presStyleLbl="revTx" presStyleIdx="8" presStyleCnt="13">
        <dgm:presLayoutVars>
          <dgm:bulletEnabled val="1"/>
        </dgm:presLayoutVars>
      </dgm:prSet>
      <dgm:spPr/>
    </dgm:pt>
    <dgm:pt modelId="{C59682A5-9549-49EC-AE2E-5E5EF2A10DDA}" type="pres">
      <dgm:prSet presAssocID="{D78CD94B-A6BF-4259-9C82-E58D217CE59E}" presName="desBackupRightNorm" presStyleCnt="0"/>
      <dgm:spPr/>
    </dgm:pt>
    <dgm:pt modelId="{5953075D-3550-44A9-BE79-18B79D209A4C}" type="pres">
      <dgm:prSet presAssocID="{DE23ADEF-37C2-4337-809F-9F72B81E5A56}" presName="desSpace" presStyleCnt="0"/>
      <dgm:spPr/>
    </dgm:pt>
    <dgm:pt modelId="{EFC44EF5-9BE9-4D86-8D33-1774817A281D}" type="pres">
      <dgm:prSet presAssocID="{F4B7A437-0D3B-47EB-A311-B6E1CEF7CEDA}" presName="desBackupLeftNorm" presStyleCnt="0"/>
      <dgm:spPr/>
    </dgm:pt>
    <dgm:pt modelId="{57568464-409D-4314-8540-020157B1DA8A}" type="pres">
      <dgm:prSet presAssocID="{F4B7A437-0D3B-47EB-A311-B6E1CEF7CEDA}" presName="desComposite" presStyleCnt="0"/>
      <dgm:spPr/>
    </dgm:pt>
    <dgm:pt modelId="{1B17BFBD-BFAB-4BE6-ABB4-C5682EF4638E}" type="pres">
      <dgm:prSet presAssocID="{F4B7A437-0D3B-47EB-A311-B6E1CEF7CEDA}" presName="desCircle" presStyleLbl="node1" presStyleIdx="4" presStyleCnt="6"/>
      <dgm:spPr/>
    </dgm:pt>
    <dgm:pt modelId="{659B3E1D-A69E-47F9-92B5-3B3B46098603}" type="pres">
      <dgm:prSet presAssocID="{F4B7A437-0D3B-47EB-A311-B6E1CEF7CEDA}" presName="chTx" presStyleLbl="revTx" presStyleIdx="9" presStyleCnt="13"/>
      <dgm:spPr/>
    </dgm:pt>
    <dgm:pt modelId="{5A2343D6-38A9-4CD3-97E4-FCF773BD104C}" type="pres">
      <dgm:prSet presAssocID="{F4B7A437-0D3B-47EB-A311-B6E1CEF7CEDA}" presName="desTx" presStyleLbl="revTx" presStyleIdx="10" presStyleCnt="13">
        <dgm:presLayoutVars>
          <dgm:bulletEnabled val="1"/>
        </dgm:presLayoutVars>
      </dgm:prSet>
      <dgm:spPr/>
    </dgm:pt>
    <dgm:pt modelId="{AAF7B8D4-CD12-44DF-8D54-D7D79A0D6B3E}" type="pres">
      <dgm:prSet presAssocID="{F4B7A437-0D3B-47EB-A311-B6E1CEF7CEDA}" presName="desBackupRightNorm" presStyleCnt="0"/>
      <dgm:spPr/>
    </dgm:pt>
    <dgm:pt modelId="{8FFCBA95-38EB-4FDA-A3A5-AA2C4C9106C0}" type="pres">
      <dgm:prSet presAssocID="{543ED7C7-1620-4AFE-8854-412BB5F0C362}" presName="desSpace" presStyleCnt="0"/>
      <dgm:spPr/>
    </dgm:pt>
    <dgm:pt modelId="{64DB95E8-C37E-448E-A2DC-2D4C048E0EB0}" type="pres">
      <dgm:prSet presAssocID="{773925C2-140F-494A-934E-A3169E162D70}" presName="desBackupLeftNorm" presStyleCnt="0"/>
      <dgm:spPr/>
    </dgm:pt>
    <dgm:pt modelId="{7900C640-CD2B-4076-A4D6-927EC3ADE2CE}" type="pres">
      <dgm:prSet presAssocID="{773925C2-140F-494A-934E-A3169E162D70}" presName="desComposite" presStyleCnt="0"/>
      <dgm:spPr/>
    </dgm:pt>
    <dgm:pt modelId="{72957847-04EA-441A-8C38-82687E517D6F}" type="pres">
      <dgm:prSet presAssocID="{773925C2-140F-494A-934E-A3169E162D70}" presName="desCircle" presStyleLbl="node1" presStyleIdx="5" presStyleCnt="6"/>
      <dgm:spPr/>
    </dgm:pt>
    <dgm:pt modelId="{6E79F7F5-46D7-458D-BF73-187000594BEE}" type="pres">
      <dgm:prSet presAssocID="{773925C2-140F-494A-934E-A3169E162D70}" presName="chTx" presStyleLbl="revTx" presStyleIdx="11" presStyleCnt="13"/>
      <dgm:spPr/>
    </dgm:pt>
    <dgm:pt modelId="{E0371795-57DB-421C-B66D-CAD2CD25E0CC}" type="pres">
      <dgm:prSet presAssocID="{773925C2-140F-494A-934E-A3169E162D70}" presName="desTx" presStyleLbl="revTx" presStyleIdx="12" presStyleCnt="13">
        <dgm:presLayoutVars>
          <dgm:bulletEnabled val="1"/>
        </dgm:presLayoutVars>
      </dgm:prSet>
      <dgm:spPr/>
    </dgm:pt>
    <dgm:pt modelId="{2EEF0A4F-BD28-471C-AAD2-58FABE5DA08A}" type="pres">
      <dgm:prSet presAssocID="{773925C2-140F-494A-934E-A3169E162D70}" presName="desBackupRightNorm" presStyleCnt="0"/>
      <dgm:spPr/>
    </dgm:pt>
    <dgm:pt modelId="{C33CB8DA-B477-4CDB-A4EB-B7DB866D256D}" type="pres">
      <dgm:prSet presAssocID="{46920AF8-D749-494E-AF08-28BD893BDC4B}" presName="desSpace" presStyleCnt="0"/>
      <dgm:spPr/>
    </dgm:pt>
  </dgm:ptLst>
  <dgm:cxnLst>
    <dgm:cxn modelId="{476C4A07-822D-4B16-9D32-3D3354A4F824}" srcId="{E1F3BD4A-7A9A-4289-A5D4-DF9029B34315}" destId="{DCB0810E-E53A-4DDE-AB29-9F475ED4DBFF}" srcOrd="0" destOrd="0" parTransId="{7D85257A-4D09-4FF1-81CE-EA6F6E04DEF0}" sibTransId="{F718E731-7476-4003-9102-0D6677C4F705}"/>
    <dgm:cxn modelId="{D295562C-87CC-4C59-8E27-99153B05E651}" srcId="{DCB0810E-E53A-4DDE-AB29-9F475ED4DBFF}" destId="{835921B7-DA89-43A6-A4AF-B2FAB36C0EC5}" srcOrd="0" destOrd="0" parTransId="{4C23BC85-B425-40FF-B432-5ADC8B8D5523}" sibTransId="{6A6FBD87-3CB6-4B47-9AC3-FB0FF7B935E7}"/>
    <dgm:cxn modelId="{B38B835C-32F8-4819-8724-C80512B38F4D}" srcId="{DCB0810E-E53A-4DDE-AB29-9F475ED4DBFF}" destId="{F4B7A437-0D3B-47EB-A311-B6E1CEF7CEDA}" srcOrd="4" destOrd="0" parTransId="{183AB089-B84E-4E85-9699-7ADF6E58D1C2}" sibTransId="{543ED7C7-1620-4AFE-8854-412BB5F0C362}"/>
    <dgm:cxn modelId="{AEF09B5F-8968-4F3D-895D-C16AB1355E5B}" type="presOf" srcId="{DCB0810E-E53A-4DDE-AB29-9F475ED4DBFF}" destId="{4F555E96-6AA4-48A8-AE19-E4BC8F59B642}" srcOrd="0" destOrd="0" presId="urn:microsoft.com/office/officeart/2008/layout/CircleAccentTimeline"/>
    <dgm:cxn modelId="{47D24D71-04E5-4BB9-8F80-FB7B9BD31E9E}" type="presOf" srcId="{E1F3BD4A-7A9A-4289-A5D4-DF9029B34315}" destId="{F10265B5-8048-4357-BE44-DAB1E4548DFA}" srcOrd="0" destOrd="0" presId="urn:microsoft.com/office/officeart/2008/layout/CircleAccentTimeline"/>
    <dgm:cxn modelId="{D23BC077-0D8B-4F2A-8323-C2D02261C1F5}" srcId="{DCB0810E-E53A-4DDE-AB29-9F475ED4DBFF}" destId="{86A3FF56-BBFE-4DB1-9111-888038B7E0BD}" srcOrd="1" destOrd="0" parTransId="{CCA79EB4-1829-4CD6-9525-EEC28D0EFD6D}" sibTransId="{C5978F7A-ECFE-4EDC-A239-33EFA3B62451}"/>
    <dgm:cxn modelId="{35C9E892-83A8-47F4-AA12-2A4253DA9322}" srcId="{DCB0810E-E53A-4DDE-AB29-9F475ED4DBFF}" destId="{0289D18A-1C08-4D31-B4F5-6FF7D68C9E93}" srcOrd="2" destOrd="0" parTransId="{9A907671-D957-4FA0-9DD0-0646E23D451E}" sibTransId="{3035B2B1-9A76-4A54-B557-A56F0AFE2677}"/>
    <dgm:cxn modelId="{75AECEAF-0883-475A-A9AC-679B89AF7657}" type="presOf" srcId="{0289D18A-1C08-4D31-B4F5-6FF7D68C9E93}" destId="{AAECA725-B28F-4EC7-875B-59BE40517014}" srcOrd="0" destOrd="0" presId="urn:microsoft.com/office/officeart/2008/layout/CircleAccentTimeline"/>
    <dgm:cxn modelId="{3D2CC8C4-42DA-428C-B405-91C2113E178B}" type="presOf" srcId="{86A3FF56-BBFE-4DB1-9111-888038B7E0BD}" destId="{1A9BBFF9-408C-4601-8362-976A5077AB6E}" srcOrd="0" destOrd="0" presId="urn:microsoft.com/office/officeart/2008/layout/CircleAccentTimeline"/>
    <dgm:cxn modelId="{F6F461C7-3B95-45A4-B4FA-66FE4EB1926B}" srcId="{DCB0810E-E53A-4DDE-AB29-9F475ED4DBFF}" destId="{773925C2-140F-494A-934E-A3169E162D70}" srcOrd="5" destOrd="0" parTransId="{B48F96A1-9FD2-4AB5-BEE9-6302BD7D409B}" sibTransId="{46920AF8-D749-494E-AF08-28BD893BDC4B}"/>
    <dgm:cxn modelId="{3773ADD1-7104-4193-82CD-695CAD983848}" srcId="{DCB0810E-E53A-4DDE-AB29-9F475ED4DBFF}" destId="{D78CD94B-A6BF-4259-9C82-E58D217CE59E}" srcOrd="3" destOrd="0" parTransId="{F829F228-9E09-4CB9-BC8B-DE49032A66A9}" sibTransId="{DE23ADEF-37C2-4337-809F-9F72B81E5A56}"/>
    <dgm:cxn modelId="{B384B7E8-49AC-45EF-8C7E-7D3A3B7DD8B2}" type="presOf" srcId="{D78CD94B-A6BF-4259-9C82-E58D217CE59E}" destId="{57CEBB49-E193-48F1-B1E2-5A907722969D}" srcOrd="0" destOrd="0" presId="urn:microsoft.com/office/officeart/2008/layout/CircleAccentTimeline"/>
    <dgm:cxn modelId="{17C591EC-BDA5-4AAB-A391-E6EBF8DA7264}" type="presOf" srcId="{773925C2-140F-494A-934E-A3169E162D70}" destId="{6E79F7F5-46D7-458D-BF73-187000594BEE}" srcOrd="0" destOrd="0" presId="urn:microsoft.com/office/officeart/2008/layout/CircleAccentTimeline"/>
    <dgm:cxn modelId="{774434F9-38AC-4FD2-9DC0-8042BA759939}" type="presOf" srcId="{F4B7A437-0D3B-47EB-A311-B6E1CEF7CEDA}" destId="{659B3E1D-A69E-47F9-92B5-3B3B46098603}" srcOrd="0" destOrd="0" presId="urn:microsoft.com/office/officeart/2008/layout/CircleAccentTimeline"/>
    <dgm:cxn modelId="{6BA42AFF-949B-41B0-A806-9FD510169098}" type="presOf" srcId="{835921B7-DA89-43A6-A4AF-B2FAB36C0EC5}" destId="{31E4D5B2-53F0-49E1-AA7C-FCA264AA74DA}" srcOrd="0" destOrd="0" presId="urn:microsoft.com/office/officeart/2008/layout/CircleAccentTimeline"/>
    <dgm:cxn modelId="{ADE38725-6F0E-450D-A44C-0D9CAC0A88A9}" type="presParOf" srcId="{F10265B5-8048-4357-BE44-DAB1E4548DFA}" destId="{A491F1B3-5871-471A-B70F-CE4447488BEF}" srcOrd="0" destOrd="0" presId="urn:microsoft.com/office/officeart/2008/layout/CircleAccentTimeline"/>
    <dgm:cxn modelId="{306CF7A6-D20C-4D56-BC24-95477F79F845}" type="presParOf" srcId="{A491F1B3-5871-471A-B70F-CE4447488BEF}" destId="{16E9E29C-980F-4B75-8F74-95DDC820A024}" srcOrd="0" destOrd="0" presId="urn:microsoft.com/office/officeart/2008/layout/CircleAccentTimeline"/>
    <dgm:cxn modelId="{B70378B0-647A-4C8A-A394-A768910A8D03}" type="presParOf" srcId="{A491F1B3-5871-471A-B70F-CE4447488BEF}" destId="{4F555E96-6AA4-48A8-AE19-E4BC8F59B642}" srcOrd="1" destOrd="0" presId="urn:microsoft.com/office/officeart/2008/layout/CircleAccentTimeline"/>
    <dgm:cxn modelId="{47D9ECE7-3B41-4717-A982-5FD171C510D8}" type="presParOf" srcId="{A491F1B3-5871-471A-B70F-CE4447488BEF}" destId="{686BFFD1-5446-47BA-B46B-22EE66F2C5C0}" srcOrd="2" destOrd="0" presId="urn:microsoft.com/office/officeart/2008/layout/CircleAccentTimeline"/>
    <dgm:cxn modelId="{0ED2CC57-2C47-422E-9FDC-3C2A17902502}" type="presParOf" srcId="{F10265B5-8048-4357-BE44-DAB1E4548DFA}" destId="{87618D99-FC02-479D-B597-E0F0FA778E63}" srcOrd="1" destOrd="0" presId="urn:microsoft.com/office/officeart/2008/layout/CircleAccentTimeline"/>
    <dgm:cxn modelId="{5982FA20-6585-4ED1-A55D-1102D226BA5D}" type="presParOf" srcId="{F10265B5-8048-4357-BE44-DAB1E4548DFA}" destId="{DCA93BF2-2C7C-41B5-91E9-2F03944CA562}" srcOrd="2" destOrd="0" presId="urn:microsoft.com/office/officeart/2008/layout/CircleAccentTimeline"/>
    <dgm:cxn modelId="{05935196-19FB-483A-AB58-CBD1EE055C28}" type="presParOf" srcId="{F10265B5-8048-4357-BE44-DAB1E4548DFA}" destId="{FB8D575F-677E-4261-A063-2F61113D9AA4}" srcOrd="3" destOrd="0" presId="urn:microsoft.com/office/officeart/2008/layout/CircleAccentTimeline"/>
    <dgm:cxn modelId="{69703108-1E2A-45AD-9107-CC82AB3BCE0C}" type="presParOf" srcId="{F10265B5-8048-4357-BE44-DAB1E4548DFA}" destId="{10C6D44C-B7B3-4024-8BDB-FFFF15810F37}" srcOrd="4" destOrd="0" presId="urn:microsoft.com/office/officeart/2008/layout/CircleAccentTimeline"/>
    <dgm:cxn modelId="{6AD0D6A5-BAE6-4A82-BEF3-55D518B52BA4}" type="presParOf" srcId="{10C6D44C-B7B3-4024-8BDB-FFFF15810F37}" destId="{95938146-BF1A-43E2-A31D-F30E7109022F}" srcOrd="0" destOrd="0" presId="urn:microsoft.com/office/officeart/2008/layout/CircleAccentTimeline"/>
    <dgm:cxn modelId="{C33A1D65-1AD1-46D9-812D-761148BF0C54}" type="presParOf" srcId="{10C6D44C-B7B3-4024-8BDB-FFFF15810F37}" destId="{31E4D5B2-53F0-49E1-AA7C-FCA264AA74DA}" srcOrd="1" destOrd="0" presId="urn:microsoft.com/office/officeart/2008/layout/CircleAccentTimeline"/>
    <dgm:cxn modelId="{0AC7A3B4-B8FA-4690-A63A-AFB5BACC6159}" type="presParOf" srcId="{10C6D44C-B7B3-4024-8BDB-FFFF15810F37}" destId="{73AA9206-A37E-4FFD-8B41-0F52C0AB8E4B}" srcOrd="2" destOrd="0" presId="urn:microsoft.com/office/officeart/2008/layout/CircleAccentTimeline"/>
    <dgm:cxn modelId="{8E07A482-15D6-4D7C-BB02-665DA9082097}" type="presParOf" srcId="{F10265B5-8048-4357-BE44-DAB1E4548DFA}" destId="{1AAC13D9-37C7-4983-BDC4-1569954AF47B}" srcOrd="5" destOrd="0" presId="urn:microsoft.com/office/officeart/2008/layout/CircleAccentTimeline"/>
    <dgm:cxn modelId="{9A19E246-2FBD-49BA-A8E7-0A0BA13AFE4A}" type="presParOf" srcId="{F10265B5-8048-4357-BE44-DAB1E4548DFA}" destId="{789E9EAF-76BB-400B-A944-815DE832EABA}" srcOrd="6" destOrd="0" presId="urn:microsoft.com/office/officeart/2008/layout/CircleAccentTimeline"/>
    <dgm:cxn modelId="{E042AEDE-D9A9-4EBB-9B2C-353C5D489146}" type="presParOf" srcId="{F10265B5-8048-4357-BE44-DAB1E4548DFA}" destId="{8AE6F15F-1330-4E8F-82FB-454A320FE4BB}" srcOrd="7" destOrd="0" presId="urn:microsoft.com/office/officeart/2008/layout/CircleAccentTimeline"/>
    <dgm:cxn modelId="{31639D2D-A3C3-475E-BA8B-37EBDB8A6030}" type="presParOf" srcId="{F10265B5-8048-4357-BE44-DAB1E4548DFA}" destId="{2810FE1F-3F37-4340-B387-3C4046031BFF}" srcOrd="8" destOrd="0" presId="urn:microsoft.com/office/officeart/2008/layout/CircleAccentTimeline"/>
    <dgm:cxn modelId="{E21D75D7-BAC9-4033-B46E-16B265BF95A6}" type="presParOf" srcId="{2810FE1F-3F37-4340-B387-3C4046031BFF}" destId="{67243D19-A2CE-42A6-A170-11EA94C0869A}" srcOrd="0" destOrd="0" presId="urn:microsoft.com/office/officeart/2008/layout/CircleAccentTimeline"/>
    <dgm:cxn modelId="{EC975433-5328-484D-B4E8-94BE8D8EA734}" type="presParOf" srcId="{2810FE1F-3F37-4340-B387-3C4046031BFF}" destId="{1A9BBFF9-408C-4601-8362-976A5077AB6E}" srcOrd="1" destOrd="0" presId="urn:microsoft.com/office/officeart/2008/layout/CircleAccentTimeline"/>
    <dgm:cxn modelId="{0D4A2C79-A129-40BE-BFC2-240C6C6F6D38}" type="presParOf" srcId="{2810FE1F-3F37-4340-B387-3C4046031BFF}" destId="{16E7C72A-9CDF-4292-85B3-A458F72C6A8E}" srcOrd="2" destOrd="0" presId="urn:microsoft.com/office/officeart/2008/layout/CircleAccentTimeline"/>
    <dgm:cxn modelId="{0C70784A-34C5-4D54-932C-864D3030839E}" type="presParOf" srcId="{F10265B5-8048-4357-BE44-DAB1E4548DFA}" destId="{9FF5AC6A-96C0-4872-8AFF-C428460CD8AD}" srcOrd="9" destOrd="0" presId="urn:microsoft.com/office/officeart/2008/layout/CircleAccentTimeline"/>
    <dgm:cxn modelId="{262EA67F-F723-4CE5-AB2A-1422D718667C}" type="presParOf" srcId="{F10265B5-8048-4357-BE44-DAB1E4548DFA}" destId="{09A63AC0-D2B0-4265-B303-4F313154E7D2}" srcOrd="10" destOrd="0" presId="urn:microsoft.com/office/officeart/2008/layout/CircleAccentTimeline"/>
    <dgm:cxn modelId="{06CC1402-F9D2-4D75-9614-42B8A5E89E88}" type="presParOf" srcId="{F10265B5-8048-4357-BE44-DAB1E4548DFA}" destId="{4545F248-E596-4AEB-85C4-D1CEC1FF6246}" srcOrd="11" destOrd="0" presId="urn:microsoft.com/office/officeart/2008/layout/CircleAccentTimeline"/>
    <dgm:cxn modelId="{39ED7BC8-558C-4B87-BB6A-58B336F17725}" type="presParOf" srcId="{F10265B5-8048-4357-BE44-DAB1E4548DFA}" destId="{C39553DC-B8A5-4B58-8958-222074D8BF83}" srcOrd="12" destOrd="0" presId="urn:microsoft.com/office/officeart/2008/layout/CircleAccentTimeline"/>
    <dgm:cxn modelId="{EAB05F32-543B-4CC7-BB96-4AC77E33EDA7}" type="presParOf" srcId="{C39553DC-B8A5-4B58-8958-222074D8BF83}" destId="{10A142DC-8EFE-4E2A-A59C-EE4FDD5146B5}" srcOrd="0" destOrd="0" presId="urn:microsoft.com/office/officeart/2008/layout/CircleAccentTimeline"/>
    <dgm:cxn modelId="{E58EDBBB-4876-458D-B711-EE9EBEE35864}" type="presParOf" srcId="{C39553DC-B8A5-4B58-8958-222074D8BF83}" destId="{AAECA725-B28F-4EC7-875B-59BE40517014}" srcOrd="1" destOrd="0" presId="urn:microsoft.com/office/officeart/2008/layout/CircleAccentTimeline"/>
    <dgm:cxn modelId="{4CB733E8-4EE2-4A13-97B0-6A073584FDFC}" type="presParOf" srcId="{C39553DC-B8A5-4B58-8958-222074D8BF83}" destId="{E1512D46-967D-4786-995B-B676871B564B}" srcOrd="2" destOrd="0" presId="urn:microsoft.com/office/officeart/2008/layout/CircleAccentTimeline"/>
    <dgm:cxn modelId="{A8DAFE1A-A8F5-46EC-994F-28382A328FB6}" type="presParOf" srcId="{F10265B5-8048-4357-BE44-DAB1E4548DFA}" destId="{4EE5D915-EB54-4ECD-BB9C-FDF47131D3DE}" srcOrd="13" destOrd="0" presId="urn:microsoft.com/office/officeart/2008/layout/CircleAccentTimeline"/>
    <dgm:cxn modelId="{7C9124FD-A46B-4C44-82B5-5D685C3C5C35}" type="presParOf" srcId="{F10265B5-8048-4357-BE44-DAB1E4548DFA}" destId="{0C251A7D-6959-4016-A58F-4DF3E4A7C798}" srcOrd="14" destOrd="0" presId="urn:microsoft.com/office/officeart/2008/layout/CircleAccentTimeline"/>
    <dgm:cxn modelId="{D83B429A-E5CD-499F-9BD1-2B8A9B011665}" type="presParOf" srcId="{F10265B5-8048-4357-BE44-DAB1E4548DFA}" destId="{0D964D73-88E5-4C34-A22F-866D01432556}" srcOrd="15" destOrd="0" presId="urn:microsoft.com/office/officeart/2008/layout/CircleAccentTimeline"/>
    <dgm:cxn modelId="{A4D66CF6-7EC1-4F2E-88B3-C1145ABF5432}" type="presParOf" srcId="{F10265B5-8048-4357-BE44-DAB1E4548DFA}" destId="{9A462358-3FF5-4393-B332-978679181510}" srcOrd="16" destOrd="0" presId="urn:microsoft.com/office/officeart/2008/layout/CircleAccentTimeline"/>
    <dgm:cxn modelId="{E0D0B6D1-500B-4827-AFAC-A2D802DF08D6}" type="presParOf" srcId="{9A462358-3FF5-4393-B332-978679181510}" destId="{E37381AA-7A9E-4637-ADE1-F24C353F7CA7}" srcOrd="0" destOrd="0" presId="urn:microsoft.com/office/officeart/2008/layout/CircleAccentTimeline"/>
    <dgm:cxn modelId="{30789536-4879-440C-85B2-3EB62A536627}" type="presParOf" srcId="{9A462358-3FF5-4393-B332-978679181510}" destId="{57CEBB49-E193-48F1-B1E2-5A907722969D}" srcOrd="1" destOrd="0" presId="urn:microsoft.com/office/officeart/2008/layout/CircleAccentTimeline"/>
    <dgm:cxn modelId="{12F6D4A5-219B-4569-B69C-1FC6F40B2AF3}" type="presParOf" srcId="{9A462358-3FF5-4393-B332-978679181510}" destId="{3B2A6196-806A-4CE5-B7D2-6FE7F8C15EED}" srcOrd="2" destOrd="0" presId="urn:microsoft.com/office/officeart/2008/layout/CircleAccentTimeline"/>
    <dgm:cxn modelId="{04C2286A-E881-4DD0-B1CA-4F37026D14A5}" type="presParOf" srcId="{F10265B5-8048-4357-BE44-DAB1E4548DFA}" destId="{C59682A5-9549-49EC-AE2E-5E5EF2A10DDA}" srcOrd="17" destOrd="0" presId="urn:microsoft.com/office/officeart/2008/layout/CircleAccentTimeline"/>
    <dgm:cxn modelId="{50B5337F-61A4-448A-85AE-B7AD8100D688}" type="presParOf" srcId="{F10265B5-8048-4357-BE44-DAB1E4548DFA}" destId="{5953075D-3550-44A9-BE79-18B79D209A4C}" srcOrd="18" destOrd="0" presId="urn:microsoft.com/office/officeart/2008/layout/CircleAccentTimeline"/>
    <dgm:cxn modelId="{2171829B-5B14-450F-BA49-6041F71606D7}" type="presParOf" srcId="{F10265B5-8048-4357-BE44-DAB1E4548DFA}" destId="{EFC44EF5-9BE9-4D86-8D33-1774817A281D}" srcOrd="19" destOrd="0" presId="urn:microsoft.com/office/officeart/2008/layout/CircleAccentTimeline"/>
    <dgm:cxn modelId="{91FC36EA-A458-4E55-824B-8A6C65BA2816}" type="presParOf" srcId="{F10265B5-8048-4357-BE44-DAB1E4548DFA}" destId="{57568464-409D-4314-8540-020157B1DA8A}" srcOrd="20" destOrd="0" presId="urn:microsoft.com/office/officeart/2008/layout/CircleAccentTimeline"/>
    <dgm:cxn modelId="{A9E36877-C42B-4168-86AE-9C121FED46E1}" type="presParOf" srcId="{57568464-409D-4314-8540-020157B1DA8A}" destId="{1B17BFBD-BFAB-4BE6-ABB4-C5682EF4638E}" srcOrd="0" destOrd="0" presId="urn:microsoft.com/office/officeart/2008/layout/CircleAccentTimeline"/>
    <dgm:cxn modelId="{C420E132-7B29-4347-8162-C5316EF4FCB2}" type="presParOf" srcId="{57568464-409D-4314-8540-020157B1DA8A}" destId="{659B3E1D-A69E-47F9-92B5-3B3B46098603}" srcOrd="1" destOrd="0" presId="urn:microsoft.com/office/officeart/2008/layout/CircleAccentTimeline"/>
    <dgm:cxn modelId="{8F66B008-8C60-4D39-AD96-AA0FDE2B2B25}" type="presParOf" srcId="{57568464-409D-4314-8540-020157B1DA8A}" destId="{5A2343D6-38A9-4CD3-97E4-FCF773BD104C}" srcOrd="2" destOrd="0" presId="urn:microsoft.com/office/officeart/2008/layout/CircleAccentTimeline"/>
    <dgm:cxn modelId="{C3ACC96D-D3FC-4FF9-9C42-52956F1BF131}" type="presParOf" srcId="{F10265B5-8048-4357-BE44-DAB1E4548DFA}" destId="{AAF7B8D4-CD12-44DF-8D54-D7D79A0D6B3E}" srcOrd="21" destOrd="0" presId="urn:microsoft.com/office/officeart/2008/layout/CircleAccentTimeline"/>
    <dgm:cxn modelId="{36B091D3-430B-4CA6-972F-000175990E33}" type="presParOf" srcId="{F10265B5-8048-4357-BE44-DAB1E4548DFA}" destId="{8FFCBA95-38EB-4FDA-A3A5-AA2C4C9106C0}" srcOrd="22" destOrd="0" presId="urn:microsoft.com/office/officeart/2008/layout/CircleAccentTimeline"/>
    <dgm:cxn modelId="{E22A2BD9-B16F-4267-8F5B-E046D671E1D2}" type="presParOf" srcId="{F10265B5-8048-4357-BE44-DAB1E4548DFA}" destId="{64DB95E8-C37E-448E-A2DC-2D4C048E0EB0}" srcOrd="23" destOrd="0" presId="urn:microsoft.com/office/officeart/2008/layout/CircleAccentTimeline"/>
    <dgm:cxn modelId="{5663E0A9-5D91-4F86-A54B-B95A9A498B31}" type="presParOf" srcId="{F10265B5-8048-4357-BE44-DAB1E4548DFA}" destId="{7900C640-CD2B-4076-A4D6-927EC3ADE2CE}" srcOrd="24" destOrd="0" presId="urn:microsoft.com/office/officeart/2008/layout/CircleAccentTimeline"/>
    <dgm:cxn modelId="{2AA2A0BB-58FF-4C9E-8E22-498A15DC82AA}" type="presParOf" srcId="{7900C640-CD2B-4076-A4D6-927EC3ADE2CE}" destId="{72957847-04EA-441A-8C38-82687E517D6F}" srcOrd="0" destOrd="0" presId="urn:microsoft.com/office/officeart/2008/layout/CircleAccentTimeline"/>
    <dgm:cxn modelId="{96DBF94E-E3C8-416B-AFF7-540D830B852A}" type="presParOf" srcId="{7900C640-CD2B-4076-A4D6-927EC3ADE2CE}" destId="{6E79F7F5-46D7-458D-BF73-187000594BEE}" srcOrd="1" destOrd="0" presId="urn:microsoft.com/office/officeart/2008/layout/CircleAccentTimeline"/>
    <dgm:cxn modelId="{05980197-56D3-425B-BB66-C4CF781015D7}" type="presParOf" srcId="{7900C640-CD2B-4076-A4D6-927EC3ADE2CE}" destId="{E0371795-57DB-421C-B66D-CAD2CD25E0CC}" srcOrd="2" destOrd="0" presId="urn:microsoft.com/office/officeart/2008/layout/CircleAccentTimeline"/>
    <dgm:cxn modelId="{C84880F6-575A-4A6C-B12A-B7805BF2AB75}" type="presParOf" srcId="{F10265B5-8048-4357-BE44-DAB1E4548DFA}" destId="{2EEF0A4F-BD28-471C-AAD2-58FABE5DA08A}" srcOrd="25" destOrd="0" presId="urn:microsoft.com/office/officeart/2008/layout/CircleAccentTimeline"/>
    <dgm:cxn modelId="{C772BE47-39F8-4EFC-A430-7532A68AE3B5}" type="presParOf" srcId="{F10265B5-8048-4357-BE44-DAB1E4548DFA}" destId="{C33CB8DA-B477-4CDB-A4EB-B7DB866D256D}" srcOrd="26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7B710-CA34-4FAD-86C0-FE9B5EFF845A}">
      <dsp:nvSpPr>
        <dsp:cNvPr id="0" name=""/>
        <dsp:cNvSpPr/>
      </dsp:nvSpPr>
      <dsp:spPr>
        <a:xfrm>
          <a:off x="2748443" y="203389"/>
          <a:ext cx="4655334" cy="4655857"/>
        </a:xfrm>
        <a:prstGeom prst="ellipse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800" b="1" i="1" kern="1200" dirty="0"/>
            <a:t>A norma ISO 27001 é o padrão e a referência internacional para a gestão da Segurança da Informação.</a:t>
          </a:r>
          <a:endParaRPr lang="pt-PT" sz="1800" b="1" kern="1200" dirty="0"/>
        </a:p>
      </dsp:txBody>
      <dsp:txXfrm>
        <a:off x="3430201" y="885223"/>
        <a:ext cx="3291818" cy="3292189"/>
      </dsp:txXfrm>
    </dsp:sp>
    <dsp:sp modelId="{8C8ADF89-2AE7-4EFB-8AAA-3990B607581C}">
      <dsp:nvSpPr>
        <dsp:cNvPr id="0" name=""/>
        <dsp:cNvSpPr/>
      </dsp:nvSpPr>
      <dsp:spPr>
        <a:xfrm>
          <a:off x="4591009" y="-8734"/>
          <a:ext cx="517577" cy="51780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16503-BD67-48D8-A110-EBF899CFAA3F}">
      <dsp:nvSpPr>
        <dsp:cNvPr id="0" name=""/>
        <dsp:cNvSpPr/>
      </dsp:nvSpPr>
      <dsp:spPr>
        <a:xfrm>
          <a:off x="3365820" y="4513321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63858-372B-44F4-ADF6-AA988167ECAB}">
      <dsp:nvSpPr>
        <dsp:cNvPr id="0" name=""/>
        <dsp:cNvSpPr/>
      </dsp:nvSpPr>
      <dsp:spPr>
        <a:xfrm>
          <a:off x="6889550" y="2092928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F2D44-48FF-4D02-A139-8A8E9D1B8BEE}">
      <dsp:nvSpPr>
        <dsp:cNvPr id="0" name=""/>
        <dsp:cNvSpPr/>
      </dsp:nvSpPr>
      <dsp:spPr>
        <a:xfrm>
          <a:off x="5096172" y="4912550"/>
          <a:ext cx="517577" cy="51780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8571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1D787-EFC0-4A7D-92F0-30D9BC060112}">
      <dsp:nvSpPr>
        <dsp:cNvPr id="0" name=""/>
        <dsp:cNvSpPr/>
      </dsp:nvSpPr>
      <dsp:spPr>
        <a:xfrm>
          <a:off x="3470864" y="727173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6C5D5-4B42-454A-8EB9-FA7E42ED51DC}">
      <dsp:nvSpPr>
        <dsp:cNvPr id="0" name=""/>
        <dsp:cNvSpPr/>
      </dsp:nvSpPr>
      <dsp:spPr>
        <a:xfrm>
          <a:off x="2289603" y="2873980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4286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0618C-0209-4CB4-9409-277F537752BC}">
      <dsp:nvSpPr>
        <dsp:cNvPr id="0" name=""/>
        <dsp:cNvSpPr/>
      </dsp:nvSpPr>
      <dsp:spPr>
        <a:xfrm>
          <a:off x="208135" y="1832705"/>
          <a:ext cx="3342190" cy="320120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800" b="1" i="1" kern="1200" dirty="0"/>
            <a:t>Dervia de um conjunto de normas anterior como BS7799.</a:t>
          </a:r>
          <a:endParaRPr lang="en-GB" sz="1800" b="1" kern="1200" dirty="0"/>
        </a:p>
      </dsp:txBody>
      <dsp:txXfrm>
        <a:off x="697587" y="2301511"/>
        <a:ext cx="2363286" cy="2263596"/>
      </dsp:txXfrm>
    </dsp:sp>
    <dsp:sp modelId="{C4961DCC-0996-4AF8-A1B7-68A893686CEC}">
      <dsp:nvSpPr>
        <dsp:cNvPr id="0" name=""/>
        <dsp:cNvSpPr/>
      </dsp:nvSpPr>
      <dsp:spPr>
        <a:xfrm>
          <a:off x="4067701" y="743490"/>
          <a:ext cx="517577" cy="51780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A539C-3F9D-4380-BBCF-CD21BDC6FC6C}">
      <dsp:nvSpPr>
        <dsp:cNvPr id="0" name=""/>
        <dsp:cNvSpPr/>
      </dsp:nvSpPr>
      <dsp:spPr>
        <a:xfrm>
          <a:off x="334875" y="1376853"/>
          <a:ext cx="935841" cy="93606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EF302-CD02-459B-9791-A720EA3FDEAC}">
      <dsp:nvSpPr>
        <dsp:cNvPr id="0" name=""/>
        <dsp:cNvSpPr/>
      </dsp:nvSpPr>
      <dsp:spPr>
        <a:xfrm>
          <a:off x="6682195" y="-193046"/>
          <a:ext cx="3192232" cy="297735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571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800" b="1" i="1" kern="1200" dirty="0"/>
            <a:t>O princípio geral da norma: adoção de um conjunto de requisitos, processos e controlos com o objetivo de mitigar e gerir adequadamente o risco.</a:t>
          </a:r>
          <a:endParaRPr lang="en-GB" sz="1800" b="1" kern="1200" dirty="0"/>
        </a:p>
      </dsp:txBody>
      <dsp:txXfrm>
        <a:off x="7149687" y="242977"/>
        <a:ext cx="2257248" cy="2105308"/>
      </dsp:txXfrm>
    </dsp:sp>
    <dsp:sp modelId="{E8A78B2A-7CF8-4F81-B7FA-2A6AEA5BD8AB}">
      <dsp:nvSpPr>
        <dsp:cNvPr id="0" name=""/>
        <dsp:cNvSpPr/>
      </dsp:nvSpPr>
      <dsp:spPr>
        <a:xfrm>
          <a:off x="6545732" y="276477"/>
          <a:ext cx="517577" cy="51780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48341-AE80-4BB2-9583-D4D06D1F3834}">
      <dsp:nvSpPr>
        <dsp:cNvPr id="0" name=""/>
        <dsp:cNvSpPr/>
      </dsp:nvSpPr>
      <dsp:spPr>
        <a:xfrm>
          <a:off x="301417" y="4604698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1429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E71DA-86E2-45D5-A65D-2BAB2B5EAF8F}">
      <dsp:nvSpPr>
        <dsp:cNvPr id="0" name=""/>
        <dsp:cNvSpPr/>
      </dsp:nvSpPr>
      <dsp:spPr>
        <a:xfrm>
          <a:off x="4040963" y="4070579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1DEC3-B4C7-4659-A3A0-DAB362146BEF}">
      <dsp:nvSpPr>
        <dsp:cNvPr id="0" name=""/>
        <dsp:cNvSpPr/>
      </dsp:nvSpPr>
      <dsp:spPr>
        <a:xfrm>
          <a:off x="6662978" y="2444643"/>
          <a:ext cx="3086147" cy="2915477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714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800" b="1" i="1" kern="1200" dirty="0"/>
            <a:t>Apesar da norma não ser totalmente obrigatória, determinadas organizações podem obrigar os seus parceiros e fornecedores no seu uso.</a:t>
          </a:r>
          <a:endParaRPr lang="en-GB" sz="1800" b="1" kern="1200" dirty="0"/>
        </a:p>
      </dsp:txBody>
      <dsp:txXfrm>
        <a:off x="7114934" y="2871605"/>
        <a:ext cx="2182235" cy="2061553"/>
      </dsp:txXfrm>
    </dsp:sp>
    <dsp:sp modelId="{43C56904-62E7-4DA9-BEAE-AB99229E52A2}">
      <dsp:nvSpPr>
        <dsp:cNvPr id="0" name=""/>
        <dsp:cNvSpPr/>
      </dsp:nvSpPr>
      <dsp:spPr>
        <a:xfrm>
          <a:off x="6281317" y="4353140"/>
          <a:ext cx="375291" cy="3752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9E29C-980F-4B75-8F74-95DDC820A024}">
      <dsp:nvSpPr>
        <dsp:cNvPr id="0" name=""/>
        <dsp:cNvSpPr/>
      </dsp:nvSpPr>
      <dsp:spPr>
        <a:xfrm>
          <a:off x="4933" y="2204000"/>
          <a:ext cx="1401466" cy="1401466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55E96-6AA4-48A8-AE19-E4BC8F59B642}">
      <dsp:nvSpPr>
        <dsp:cNvPr id="0" name=""/>
        <dsp:cNvSpPr/>
      </dsp:nvSpPr>
      <dsp:spPr>
        <a:xfrm rot="17700000">
          <a:off x="498747" y="1061519"/>
          <a:ext cx="1742178" cy="839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Conformidade, SOX e IC officers: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498747" y="1061519"/>
        <a:ext cx="1742178" cy="839595"/>
      </dsp:txXfrm>
    </dsp:sp>
    <dsp:sp modelId="{AB9F13FD-C553-4A5F-9ED2-106D3D181701}">
      <dsp:nvSpPr>
        <dsp:cNvPr id="0" name=""/>
        <dsp:cNvSpPr/>
      </dsp:nvSpPr>
      <dsp:spPr>
        <a:xfrm>
          <a:off x="1511963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98B984-668F-4FE8-8335-0FCA84EE8116}">
      <dsp:nvSpPr>
        <dsp:cNvPr id="0" name=""/>
        <dsp:cNvSpPr/>
      </dsp:nvSpPr>
      <dsp:spPr>
        <a:xfrm rot="17700000">
          <a:off x="650398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Gestão de incidentes e atribuição de ações; 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650398" y="3553504"/>
        <a:ext cx="1507066" cy="726651"/>
      </dsp:txXfrm>
    </dsp:sp>
    <dsp:sp modelId="{C3515B6E-4F3D-480A-B428-40532E25F72A}">
      <dsp:nvSpPr>
        <dsp:cNvPr id="0" name=""/>
        <dsp:cNvSpPr/>
      </dsp:nvSpPr>
      <dsp:spPr>
        <a:xfrm rot="17700000">
          <a:off x="1593911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8A3E3-9098-4E23-8352-63DA4880AAE8}">
      <dsp:nvSpPr>
        <dsp:cNvPr id="0" name=""/>
        <dsp:cNvSpPr/>
      </dsp:nvSpPr>
      <dsp:spPr>
        <a:xfrm>
          <a:off x="2344865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F382E5-E1B0-4325-99DD-BEA9B01E02D6}">
      <dsp:nvSpPr>
        <dsp:cNvPr id="0" name=""/>
        <dsp:cNvSpPr/>
      </dsp:nvSpPr>
      <dsp:spPr>
        <a:xfrm rot="17700000">
          <a:off x="1483300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Controlo de autoavaliações com revisões;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1483300" y="3553504"/>
        <a:ext cx="1507066" cy="726651"/>
      </dsp:txXfrm>
    </dsp:sp>
    <dsp:sp modelId="{46158690-65FC-46F9-BF5C-8A89200A38DB}">
      <dsp:nvSpPr>
        <dsp:cNvPr id="0" name=""/>
        <dsp:cNvSpPr/>
      </dsp:nvSpPr>
      <dsp:spPr>
        <a:xfrm rot="17700000">
          <a:off x="2426813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BC885-1E8F-4DF9-84ED-277D314CF6EA}">
      <dsp:nvSpPr>
        <dsp:cNvPr id="0" name=""/>
        <dsp:cNvSpPr/>
      </dsp:nvSpPr>
      <dsp:spPr>
        <a:xfrm>
          <a:off x="3177766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0FC84F-215E-45C8-BF59-04F3487DA401}">
      <dsp:nvSpPr>
        <dsp:cNvPr id="0" name=""/>
        <dsp:cNvSpPr/>
      </dsp:nvSpPr>
      <dsp:spPr>
        <a:xfrm rot="17700000">
          <a:off x="2316201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Ciclo de avaliações regulares com lembretes por email;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2316201" y="3553504"/>
        <a:ext cx="1507066" cy="726651"/>
      </dsp:txXfrm>
    </dsp:sp>
    <dsp:sp modelId="{9C67A26F-D234-435F-A3F8-10B3550D628A}">
      <dsp:nvSpPr>
        <dsp:cNvPr id="0" name=""/>
        <dsp:cNvSpPr/>
      </dsp:nvSpPr>
      <dsp:spPr>
        <a:xfrm rot="17700000">
          <a:off x="3259714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5835E-B6CE-4782-82CD-15C86E02F08B}">
      <dsp:nvSpPr>
        <dsp:cNvPr id="0" name=""/>
        <dsp:cNvSpPr/>
      </dsp:nvSpPr>
      <dsp:spPr>
        <a:xfrm>
          <a:off x="4010668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28757F-B8B9-457E-9A09-BF265ACA47A8}">
      <dsp:nvSpPr>
        <dsp:cNvPr id="0" name=""/>
        <dsp:cNvSpPr/>
      </dsp:nvSpPr>
      <dsp:spPr>
        <a:xfrm rot="17700000">
          <a:off x="3149103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Controlo de cobertura e análises de matriz.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3149103" y="3553504"/>
        <a:ext cx="1507066" cy="726651"/>
      </dsp:txXfrm>
    </dsp:sp>
    <dsp:sp modelId="{DDD32B7B-2A15-48F4-9969-BF0591B51E1B}">
      <dsp:nvSpPr>
        <dsp:cNvPr id="0" name=""/>
        <dsp:cNvSpPr/>
      </dsp:nvSpPr>
      <dsp:spPr>
        <a:xfrm rot="17700000">
          <a:off x="4092616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D3E95-8333-4E56-B86B-8F1681F2FF7F}">
      <dsp:nvSpPr>
        <dsp:cNvPr id="0" name=""/>
        <dsp:cNvSpPr/>
      </dsp:nvSpPr>
      <dsp:spPr>
        <a:xfrm>
          <a:off x="4843681" y="2204000"/>
          <a:ext cx="1401466" cy="1401466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0046DF-8C6F-4FF5-824F-2975264A46B8}">
      <dsp:nvSpPr>
        <dsp:cNvPr id="0" name=""/>
        <dsp:cNvSpPr/>
      </dsp:nvSpPr>
      <dsp:spPr>
        <a:xfrm rot="17700000">
          <a:off x="5337495" y="1061519"/>
          <a:ext cx="1742178" cy="839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Gestores de risco: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5337495" y="1061519"/>
        <a:ext cx="1742178" cy="839595"/>
      </dsp:txXfrm>
    </dsp:sp>
    <dsp:sp modelId="{84595423-4975-4A9F-9808-79309EF02986}">
      <dsp:nvSpPr>
        <dsp:cNvPr id="0" name=""/>
        <dsp:cNvSpPr/>
      </dsp:nvSpPr>
      <dsp:spPr>
        <a:xfrm>
          <a:off x="6350711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D2393B-C222-48A9-829F-0B9E14B9AF91}">
      <dsp:nvSpPr>
        <dsp:cNvPr id="0" name=""/>
        <dsp:cNvSpPr/>
      </dsp:nvSpPr>
      <dsp:spPr>
        <a:xfrm rot="17700000">
          <a:off x="5489146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Gestão de problemas chave e ligação com riscos operacionais;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5489146" y="3553504"/>
        <a:ext cx="1507066" cy="726651"/>
      </dsp:txXfrm>
    </dsp:sp>
    <dsp:sp modelId="{78AE3A04-254F-4EA8-9467-5D86F9D08380}">
      <dsp:nvSpPr>
        <dsp:cNvPr id="0" name=""/>
        <dsp:cNvSpPr/>
      </dsp:nvSpPr>
      <dsp:spPr>
        <a:xfrm rot="17700000">
          <a:off x="6432659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4FA74-E5C9-4ACA-B4B5-B0EF6A1C45AF}">
      <dsp:nvSpPr>
        <dsp:cNvPr id="0" name=""/>
        <dsp:cNvSpPr/>
      </dsp:nvSpPr>
      <dsp:spPr>
        <a:xfrm>
          <a:off x="7183613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0EF24F-4177-43F4-8561-425624747DA3}">
      <dsp:nvSpPr>
        <dsp:cNvPr id="0" name=""/>
        <dsp:cNvSpPr/>
      </dsp:nvSpPr>
      <dsp:spPr>
        <a:xfrm rot="17700000">
          <a:off x="6322048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Autoavaliação de riscos com revisões;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6322048" y="3553504"/>
        <a:ext cx="1507066" cy="726651"/>
      </dsp:txXfrm>
    </dsp:sp>
    <dsp:sp modelId="{03BC5E84-A34D-41AD-9D31-D7E2DCFC33C7}">
      <dsp:nvSpPr>
        <dsp:cNvPr id="0" name=""/>
        <dsp:cNvSpPr/>
      </dsp:nvSpPr>
      <dsp:spPr>
        <a:xfrm rot="17700000">
          <a:off x="7265561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76B2-F2D0-48E6-ABAB-4D52EFEDD57E}">
      <dsp:nvSpPr>
        <dsp:cNvPr id="0" name=""/>
        <dsp:cNvSpPr/>
      </dsp:nvSpPr>
      <dsp:spPr>
        <a:xfrm>
          <a:off x="8016514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A3672A-7DBC-4420-B461-0D191FF00510}">
      <dsp:nvSpPr>
        <dsp:cNvPr id="0" name=""/>
        <dsp:cNvSpPr/>
      </dsp:nvSpPr>
      <dsp:spPr>
        <a:xfrm rot="17700000">
          <a:off x="7154949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Ciclo de avaliações regulares com lembretes por email;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7154949" y="3553504"/>
        <a:ext cx="1507066" cy="726651"/>
      </dsp:txXfrm>
    </dsp:sp>
    <dsp:sp modelId="{50C0A9A8-0F72-4573-A280-E9401703E9D7}">
      <dsp:nvSpPr>
        <dsp:cNvPr id="0" name=""/>
        <dsp:cNvSpPr/>
      </dsp:nvSpPr>
      <dsp:spPr>
        <a:xfrm rot="17700000">
          <a:off x="8098462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296B4-1A55-4404-85E1-2AB2B38154FC}">
      <dsp:nvSpPr>
        <dsp:cNvPr id="0" name=""/>
        <dsp:cNvSpPr/>
      </dsp:nvSpPr>
      <dsp:spPr>
        <a:xfrm>
          <a:off x="8849416" y="2541009"/>
          <a:ext cx="727450" cy="72745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18CA67-1DD9-4F10-AEC8-000B545EB896}">
      <dsp:nvSpPr>
        <dsp:cNvPr id="0" name=""/>
        <dsp:cNvSpPr/>
      </dsp:nvSpPr>
      <dsp:spPr>
        <a:xfrm rot="17700000">
          <a:off x="7987851" y="3553504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Análise de exposição de risco e heat map. 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7987851" y="3553504"/>
        <a:ext cx="1507066" cy="726651"/>
      </dsp:txXfrm>
    </dsp:sp>
    <dsp:sp modelId="{FE2F8355-5C60-4060-AFB6-272FDD2635A7}">
      <dsp:nvSpPr>
        <dsp:cNvPr id="0" name=""/>
        <dsp:cNvSpPr/>
      </dsp:nvSpPr>
      <dsp:spPr>
        <a:xfrm rot="17700000">
          <a:off x="8931364" y="1529312"/>
          <a:ext cx="1507066" cy="7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9E29C-980F-4B75-8F74-95DDC820A024}">
      <dsp:nvSpPr>
        <dsp:cNvPr id="0" name=""/>
        <dsp:cNvSpPr/>
      </dsp:nvSpPr>
      <dsp:spPr>
        <a:xfrm>
          <a:off x="817150" y="1840917"/>
          <a:ext cx="1527004" cy="1527004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55E96-6AA4-48A8-AE19-E4BC8F59B642}">
      <dsp:nvSpPr>
        <dsp:cNvPr id="0" name=""/>
        <dsp:cNvSpPr/>
      </dsp:nvSpPr>
      <dsp:spPr>
        <a:xfrm rot="17700000">
          <a:off x="1355198" y="596097"/>
          <a:ext cx="1898235" cy="91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Gestores, entidades auditadas, proprietários de ações: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1355198" y="596097"/>
        <a:ext cx="1898235" cy="914803"/>
      </dsp:txXfrm>
    </dsp:sp>
    <dsp:sp modelId="{ED5C8C59-EBDD-4F76-94B6-35E8011A7BB1}">
      <dsp:nvSpPr>
        <dsp:cNvPr id="0" name=""/>
        <dsp:cNvSpPr/>
      </dsp:nvSpPr>
      <dsp:spPr>
        <a:xfrm>
          <a:off x="2459174" y="2208114"/>
          <a:ext cx="792611" cy="79261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8FD80E-E77F-4123-B02C-B1C78C23B8A8}">
      <dsp:nvSpPr>
        <dsp:cNvPr id="0" name=""/>
        <dsp:cNvSpPr/>
      </dsp:nvSpPr>
      <dsp:spPr>
        <a:xfrm rot="17700000">
          <a:off x="1520434" y="331130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Documentação de incidentes via interface web; 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1520434" y="3311304"/>
        <a:ext cx="1642063" cy="791741"/>
      </dsp:txXfrm>
    </dsp:sp>
    <dsp:sp modelId="{CE279AD5-66CA-4133-839C-E29ADADFBEFF}">
      <dsp:nvSpPr>
        <dsp:cNvPr id="0" name=""/>
        <dsp:cNvSpPr/>
      </dsp:nvSpPr>
      <dsp:spPr>
        <a:xfrm rot="17700000">
          <a:off x="2548463" y="110579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B3D67-3917-48D9-A107-7E82BE98431E}">
      <dsp:nvSpPr>
        <dsp:cNvPr id="0" name=""/>
        <dsp:cNvSpPr/>
      </dsp:nvSpPr>
      <dsp:spPr>
        <a:xfrm>
          <a:off x="3366683" y="2208114"/>
          <a:ext cx="792611" cy="79261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D98AAC-D39A-419C-AE5C-BC33FED6407E}">
      <dsp:nvSpPr>
        <dsp:cNvPr id="0" name=""/>
        <dsp:cNvSpPr/>
      </dsp:nvSpPr>
      <dsp:spPr>
        <a:xfrm rot="17700000">
          <a:off x="2427943" y="331130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Seguimento de ações baseado na web com lembretes por email.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2427943" y="3311304"/>
        <a:ext cx="1642063" cy="791741"/>
      </dsp:txXfrm>
    </dsp:sp>
    <dsp:sp modelId="{B52947DA-1784-4AA2-81CC-22FA177B1DF1}">
      <dsp:nvSpPr>
        <dsp:cNvPr id="0" name=""/>
        <dsp:cNvSpPr/>
      </dsp:nvSpPr>
      <dsp:spPr>
        <a:xfrm rot="17700000">
          <a:off x="3455972" y="110579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A5612-ECCD-441B-8E61-4433D6286099}">
      <dsp:nvSpPr>
        <dsp:cNvPr id="0" name=""/>
        <dsp:cNvSpPr/>
      </dsp:nvSpPr>
      <dsp:spPr>
        <a:xfrm>
          <a:off x="4274315" y="1840917"/>
          <a:ext cx="1527004" cy="1527004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7DF1FC-DD17-4082-A682-F00F23A3AF31}">
      <dsp:nvSpPr>
        <dsp:cNvPr id="0" name=""/>
        <dsp:cNvSpPr/>
      </dsp:nvSpPr>
      <dsp:spPr>
        <a:xfrm rot="17700000">
          <a:off x="4812362" y="596097"/>
          <a:ext cx="1898235" cy="91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Departamento informático: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4812362" y="596097"/>
        <a:ext cx="1898235" cy="914803"/>
      </dsp:txXfrm>
    </dsp:sp>
    <dsp:sp modelId="{1EAF0289-3010-4523-A9AE-A7645FF714BD}">
      <dsp:nvSpPr>
        <dsp:cNvPr id="0" name=""/>
        <dsp:cNvSpPr/>
      </dsp:nvSpPr>
      <dsp:spPr>
        <a:xfrm>
          <a:off x="5916338" y="2208114"/>
          <a:ext cx="792611" cy="79261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D26D02-E49A-44AB-82DD-48FEC136A178}">
      <dsp:nvSpPr>
        <dsp:cNvPr id="0" name=""/>
        <dsp:cNvSpPr/>
      </dsp:nvSpPr>
      <dsp:spPr>
        <a:xfrm rot="17700000">
          <a:off x="4977598" y="331130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Deployment eficiente com tecnologia Click-Once; 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4977598" y="3311304"/>
        <a:ext cx="1642063" cy="791741"/>
      </dsp:txXfrm>
    </dsp:sp>
    <dsp:sp modelId="{E3F9ACF8-6B8A-4452-B17C-112013C816E8}">
      <dsp:nvSpPr>
        <dsp:cNvPr id="0" name=""/>
        <dsp:cNvSpPr/>
      </dsp:nvSpPr>
      <dsp:spPr>
        <a:xfrm rot="17700000">
          <a:off x="6005627" y="110579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4DD70-FFD2-4BA0-B68B-F762446B0897}">
      <dsp:nvSpPr>
        <dsp:cNvPr id="0" name=""/>
        <dsp:cNvSpPr/>
      </dsp:nvSpPr>
      <dsp:spPr>
        <a:xfrm>
          <a:off x="6823847" y="2208114"/>
          <a:ext cx="792611" cy="79261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7BA2AC-C051-4854-AE45-71DE14CF302C}">
      <dsp:nvSpPr>
        <dsp:cNvPr id="0" name=""/>
        <dsp:cNvSpPr/>
      </dsp:nvSpPr>
      <dsp:spPr>
        <a:xfrm rot="17700000">
          <a:off x="5885107" y="331130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Autenticação transparente e segura via sign-on singular. 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5885107" y="3311304"/>
        <a:ext cx="1642063" cy="791741"/>
      </dsp:txXfrm>
    </dsp:sp>
    <dsp:sp modelId="{A752C165-3F3A-44C4-8BBC-0F8B824D9F73}">
      <dsp:nvSpPr>
        <dsp:cNvPr id="0" name=""/>
        <dsp:cNvSpPr/>
      </dsp:nvSpPr>
      <dsp:spPr>
        <a:xfrm rot="17700000">
          <a:off x="6913136" y="1105794"/>
          <a:ext cx="1642063" cy="79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8A916-36B0-48ED-A4F1-899FC6E3672D}">
      <dsp:nvSpPr>
        <dsp:cNvPr id="0" name=""/>
        <dsp:cNvSpPr/>
      </dsp:nvSpPr>
      <dsp:spPr>
        <a:xfrm>
          <a:off x="633" y="2621759"/>
          <a:ext cx="1469261" cy="1469261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47F03-EECC-4122-A9C4-DF55146F1418}">
      <dsp:nvSpPr>
        <dsp:cNvPr id="0" name=""/>
        <dsp:cNvSpPr/>
      </dsp:nvSpPr>
      <dsp:spPr>
        <a:xfrm rot="17700000">
          <a:off x="518334" y="1424011"/>
          <a:ext cx="1826454" cy="880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400" b="0" i="1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Adoção serve para que as organizações adotem por um modelo adequado nas SGSI em termos de:</a:t>
          </a:r>
          <a:endParaRPr lang="en-GB" sz="1400" b="0" i="1" kern="1200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518334" y="1424011"/>
        <a:ext cx="1826454" cy="880210"/>
      </dsp:txXfrm>
    </dsp:sp>
    <dsp:sp modelId="{1363428D-0478-4767-9F36-28535DFD23CF}">
      <dsp:nvSpPr>
        <dsp:cNvPr id="0" name=""/>
        <dsp:cNvSpPr/>
      </dsp:nvSpPr>
      <dsp:spPr>
        <a:xfrm>
          <a:off x="1580564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274C8-1917-4C50-8CA3-759B5FA4B49C}">
      <dsp:nvSpPr>
        <dsp:cNvPr id="0" name=""/>
        <dsp:cNvSpPr/>
      </dsp:nvSpPr>
      <dsp:spPr>
        <a:xfrm rot="17700000">
          <a:off x="704213" y="4171014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Estabelicimento;</a:t>
          </a:r>
          <a:endParaRPr lang="en-GB" sz="1400" b="0" i="1" kern="1200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704213" y="4171014"/>
        <a:ext cx="1579969" cy="761801"/>
      </dsp:txXfrm>
    </dsp:sp>
    <dsp:sp modelId="{70571D71-58FC-4D18-951C-75DE1F7ADBF3}">
      <dsp:nvSpPr>
        <dsp:cNvPr id="0" name=""/>
        <dsp:cNvSpPr/>
      </dsp:nvSpPr>
      <dsp:spPr>
        <a:xfrm rot="17700000">
          <a:off x="1666477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B1A70-EB69-4431-BF63-7E649C9AD367}">
      <dsp:nvSpPr>
        <dsp:cNvPr id="0" name=""/>
        <dsp:cNvSpPr/>
      </dsp:nvSpPr>
      <dsp:spPr>
        <a:xfrm>
          <a:off x="2453756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2BA5C-3083-4286-903E-9086A8F16E34}">
      <dsp:nvSpPr>
        <dsp:cNvPr id="0" name=""/>
        <dsp:cNvSpPr/>
      </dsp:nvSpPr>
      <dsp:spPr>
        <a:xfrm rot="17700000">
          <a:off x="1577406" y="4171014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Implementação;</a:t>
          </a:r>
          <a:endParaRPr lang="en-GB" sz="1400" b="0" i="1" kern="1200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1577406" y="4171014"/>
        <a:ext cx="1579969" cy="761801"/>
      </dsp:txXfrm>
    </dsp:sp>
    <dsp:sp modelId="{5D2EFEFC-CD72-4F63-A386-4C259B12A1A9}">
      <dsp:nvSpPr>
        <dsp:cNvPr id="0" name=""/>
        <dsp:cNvSpPr/>
      </dsp:nvSpPr>
      <dsp:spPr>
        <a:xfrm rot="17700000">
          <a:off x="2539669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70C05-2A6F-43E5-BA62-6CED76BA0E2E}">
      <dsp:nvSpPr>
        <dsp:cNvPr id="0" name=""/>
        <dsp:cNvSpPr/>
      </dsp:nvSpPr>
      <dsp:spPr>
        <a:xfrm>
          <a:off x="3326948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CFB23-E905-4342-801C-588674EF4AC2}">
      <dsp:nvSpPr>
        <dsp:cNvPr id="0" name=""/>
        <dsp:cNvSpPr/>
      </dsp:nvSpPr>
      <dsp:spPr>
        <a:xfrm rot="17700000">
          <a:off x="2450598" y="4171014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Operação;</a:t>
          </a:r>
          <a:endParaRPr lang="en-GB" sz="1400" b="0" i="1" kern="120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2450598" y="4171014"/>
        <a:ext cx="1579969" cy="761801"/>
      </dsp:txXfrm>
    </dsp:sp>
    <dsp:sp modelId="{F9DE65CD-6AB3-473A-866F-9EE52E346947}">
      <dsp:nvSpPr>
        <dsp:cNvPr id="0" name=""/>
        <dsp:cNvSpPr/>
      </dsp:nvSpPr>
      <dsp:spPr>
        <a:xfrm rot="17700000">
          <a:off x="3412861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53922-DD07-4252-BE6A-EB2675656B89}">
      <dsp:nvSpPr>
        <dsp:cNvPr id="0" name=""/>
        <dsp:cNvSpPr/>
      </dsp:nvSpPr>
      <dsp:spPr>
        <a:xfrm>
          <a:off x="4200141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BDB31-A8EB-46A5-96D1-5D431233564E}">
      <dsp:nvSpPr>
        <dsp:cNvPr id="0" name=""/>
        <dsp:cNvSpPr/>
      </dsp:nvSpPr>
      <dsp:spPr>
        <a:xfrm rot="17700000">
          <a:off x="3323790" y="4171014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Monitorização;</a:t>
          </a:r>
          <a:endParaRPr lang="en-GB" sz="1400" b="0" i="1" kern="120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3323790" y="4171014"/>
        <a:ext cx="1579969" cy="761801"/>
      </dsp:txXfrm>
    </dsp:sp>
    <dsp:sp modelId="{5F925E02-8103-4A96-BBCD-FB55C3B14AA7}">
      <dsp:nvSpPr>
        <dsp:cNvPr id="0" name=""/>
        <dsp:cNvSpPr/>
      </dsp:nvSpPr>
      <dsp:spPr>
        <a:xfrm rot="17700000">
          <a:off x="4286053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E64E3-1A88-448F-BD77-83C3E408E020}">
      <dsp:nvSpPr>
        <dsp:cNvPr id="0" name=""/>
        <dsp:cNvSpPr/>
      </dsp:nvSpPr>
      <dsp:spPr>
        <a:xfrm>
          <a:off x="5073333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AD639-A895-4FA1-80BB-3A0E6139BA08}">
      <dsp:nvSpPr>
        <dsp:cNvPr id="0" name=""/>
        <dsp:cNvSpPr/>
      </dsp:nvSpPr>
      <dsp:spPr>
        <a:xfrm rot="17700000">
          <a:off x="4196982" y="4171014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Revisão;</a:t>
          </a:r>
          <a:endParaRPr lang="en-GB" sz="1400" b="0" i="1" kern="120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4196982" y="4171014"/>
        <a:ext cx="1579969" cy="761801"/>
      </dsp:txXfrm>
    </dsp:sp>
    <dsp:sp modelId="{E8BC8BB6-A65B-4018-89F4-F834DE1C4730}">
      <dsp:nvSpPr>
        <dsp:cNvPr id="0" name=""/>
        <dsp:cNvSpPr/>
      </dsp:nvSpPr>
      <dsp:spPr>
        <a:xfrm rot="17700000">
          <a:off x="5159245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2C547-65B3-40EB-A317-AFB84A4A2D3F}">
      <dsp:nvSpPr>
        <dsp:cNvPr id="0" name=""/>
        <dsp:cNvSpPr/>
      </dsp:nvSpPr>
      <dsp:spPr>
        <a:xfrm>
          <a:off x="5946525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92062-B526-4717-A96F-2CBAC429A123}">
      <dsp:nvSpPr>
        <dsp:cNvPr id="0" name=""/>
        <dsp:cNvSpPr/>
      </dsp:nvSpPr>
      <dsp:spPr>
        <a:xfrm rot="17700000">
          <a:off x="5070174" y="4171014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Gestão.</a:t>
          </a:r>
          <a:endParaRPr lang="en-GB" sz="1400" b="0" i="1" kern="120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5070174" y="4171014"/>
        <a:ext cx="1579969" cy="761801"/>
      </dsp:txXfrm>
    </dsp:sp>
    <dsp:sp modelId="{DFF781C5-F2E0-4352-A55E-7E9FB53E4AF1}">
      <dsp:nvSpPr>
        <dsp:cNvPr id="0" name=""/>
        <dsp:cNvSpPr/>
      </dsp:nvSpPr>
      <dsp:spPr>
        <a:xfrm rot="17700000">
          <a:off x="6032437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71987-F439-4C0D-BAFB-AF9C49019564}">
      <dsp:nvSpPr>
        <dsp:cNvPr id="0" name=""/>
        <dsp:cNvSpPr/>
      </dsp:nvSpPr>
      <dsp:spPr>
        <a:xfrm>
          <a:off x="6819834" y="2621759"/>
          <a:ext cx="1469261" cy="1469261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5FD7F-666C-418A-B4BA-B78EEE9C209F}">
      <dsp:nvSpPr>
        <dsp:cNvPr id="0" name=""/>
        <dsp:cNvSpPr/>
      </dsp:nvSpPr>
      <dsp:spPr>
        <a:xfrm rot="17700000">
          <a:off x="7208299" y="822778"/>
          <a:ext cx="2649714" cy="1309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400" b="0" i="1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SGSI (Sistema de Gestão de Segurança da Informação) é um modelo holistico de abordagem à segurança e independe de marcas e fabricantes:</a:t>
          </a:r>
          <a:endParaRPr lang="en-GB" sz="1400" b="0" i="1" kern="1200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7208299" y="822778"/>
        <a:ext cx="2649714" cy="1309185"/>
      </dsp:txXfrm>
    </dsp:sp>
    <dsp:sp modelId="{E5C03DD4-1DDE-4B9F-9ED1-CDBE14989078}">
      <dsp:nvSpPr>
        <dsp:cNvPr id="0" name=""/>
        <dsp:cNvSpPr/>
      </dsp:nvSpPr>
      <dsp:spPr>
        <a:xfrm>
          <a:off x="8768119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FD4B6-BF0C-416F-9022-23365658FAE8}">
      <dsp:nvSpPr>
        <dsp:cNvPr id="0" name=""/>
        <dsp:cNvSpPr/>
      </dsp:nvSpPr>
      <dsp:spPr>
        <a:xfrm rot="17700000">
          <a:off x="7636273" y="4033298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Holistico por ser uma abordagem 360º à segurança de informação;</a:t>
          </a:r>
          <a:endParaRPr lang="en-GB" sz="1400" b="0" i="1" kern="1200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7636273" y="4033298"/>
        <a:ext cx="1579969" cy="761801"/>
      </dsp:txXfrm>
    </dsp:sp>
    <dsp:sp modelId="{A20EBE75-1AF0-48A1-8330-1C01283F98A4}">
      <dsp:nvSpPr>
        <dsp:cNvPr id="0" name=""/>
        <dsp:cNvSpPr/>
      </dsp:nvSpPr>
      <dsp:spPr>
        <a:xfrm rot="17700000">
          <a:off x="8854032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05AEC-CFFE-462D-A526-2FAE6C398D44}">
      <dsp:nvSpPr>
        <dsp:cNvPr id="0" name=""/>
        <dsp:cNvSpPr/>
      </dsp:nvSpPr>
      <dsp:spPr>
        <a:xfrm>
          <a:off x="9641311" y="2975069"/>
          <a:ext cx="762639" cy="762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7F4F5-5BB9-41CD-855E-B71B2E9DED01}">
      <dsp:nvSpPr>
        <dsp:cNvPr id="0" name=""/>
        <dsp:cNvSpPr/>
      </dsp:nvSpPr>
      <dsp:spPr>
        <a:xfrm rot="17700000">
          <a:off x="9353121" y="4396389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PT" sz="1400" b="0" i="1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rPr>
            <a:t>Independente porque se destina ao estabelecimento de processos e procedimentos que podem ser materializados à realidade de cada organização.</a:t>
          </a:r>
          <a:endParaRPr lang="en-GB" sz="1400" b="0" i="1" kern="1200" dirty="0">
            <a:solidFill>
              <a:schemeClr val="bg1">
                <a:lumMod val="50000"/>
              </a:schemeClr>
            </a:solidFill>
            <a:latin typeface="Century Gothic" panose="020B0502020202020204" pitchFamily="34" charset="0"/>
          </a:endParaRPr>
        </a:p>
      </dsp:txBody>
      <dsp:txXfrm>
        <a:off x="9353121" y="4396389"/>
        <a:ext cx="1579969" cy="761801"/>
      </dsp:txXfrm>
    </dsp:sp>
    <dsp:sp modelId="{8FA84C5E-14BF-4A9C-A5E4-E398825F9F34}">
      <dsp:nvSpPr>
        <dsp:cNvPr id="0" name=""/>
        <dsp:cNvSpPr/>
      </dsp:nvSpPr>
      <dsp:spPr>
        <a:xfrm rot="17700000">
          <a:off x="9727224" y="1914433"/>
          <a:ext cx="1579969" cy="761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75CEC-6A74-4F5B-B109-B7FA1986FB6F}">
      <dsp:nvSpPr>
        <dsp:cNvPr id="0" name=""/>
        <dsp:cNvSpPr/>
      </dsp:nvSpPr>
      <dsp:spPr>
        <a:xfrm>
          <a:off x="2956559" y="1389888"/>
          <a:ext cx="3462528" cy="346252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 </a:t>
          </a:r>
        </a:p>
      </dsp:txBody>
      <dsp:txXfrm>
        <a:off x="3463634" y="1896963"/>
        <a:ext cx="2448378" cy="2448378"/>
      </dsp:txXfrm>
    </dsp:sp>
    <dsp:sp modelId="{21887F61-38E0-4598-ACE3-C8F5E6AF002D}">
      <dsp:nvSpPr>
        <dsp:cNvPr id="0" name=""/>
        <dsp:cNvSpPr/>
      </dsp:nvSpPr>
      <dsp:spPr>
        <a:xfrm>
          <a:off x="3822191" y="618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Demonstra um compromisso dos Executivos da Organização para com a segurança da informação; </a:t>
          </a:r>
        </a:p>
      </dsp:txBody>
      <dsp:txXfrm>
        <a:off x="4075729" y="254156"/>
        <a:ext cx="1224188" cy="1224188"/>
      </dsp:txXfrm>
    </dsp:sp>
    <dsp:sp modelId="{D6E4B753-23FA-4602-A441-0BDCFFFDF03F}">
      <dsp:nvSpPr>
        <dsp:cNvPr id="0" name=""/>
        <dsp:cNvSpPr/>
      </dsp:nvSpPr>
      <dsp:spPr>
        <a:xfrm>
          <a:off x="5147590" y="431265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Aumenta a fiabilidade e a segurança da informação e dos sistemas;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5401128" y="684803"/>
        <a:ext cx="1224188" cy="1224188"/>
      </dsp:txXfrm>
    </dsp:sp>
    <dsp:sp modelId="{B4A765BC-BE9E-436A-9035-47DC19194C03}">
      <dsp:nvSpPr>
        <dsp:cNvPr id="0" name=""/>
        <dsp:cNvSpPr/>
      </dsp:nvSpPr>
      <dsp:spPr>
        <a:xfrm>
          <a:off x="5966731" y="1558716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Garante a realização de investimentos mais eficientes e orientados ao risco;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6220269" y="1812254"/>
        <a:ext cx="1224188" cy="1224188"/>
      </dsp:txXfrm>
    </dsp:sp>
    <dsp:sp modelId="{4361B9B9-7CE2-4F57-B063-5A148516B8CF}">
      <dsp:nvSpPr>
        <dsp:cNvPr id="0" name=""/>
        <dsp:cNvSpPr/>
      </dsp:nvSpPr>
      <dsp:spPr>
        <a:xfrm>
          <a:off x="5966731" y="2952323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Incrementa os níveis de sensibilidade, participação e motivação dos colaboradores da Organização para com a Segurança da Informação;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6220269" y="3205861"/>
        <a:ext cx="1224188" cy="1224188"/>
      </dsp:txXfrm>
    </dsp:sp>
    <dsp:sp modelId="{9B24642E-9A88-446A-87B8-99E8D46E74B2}">
      <dsp:nvSpPr>
        <dsp:cNvPr id="0" name=""/>
        <dsp:cNvSpPr/>
      </dsp:nvSpPr>
      <dsp:spPr>
        <a:xfrm>
          <a:off x="5147590" y="4079774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Identifica e endereça de forma continuada a oportunidade para melhorias;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5401128" y="4333312"/>
        <a:ext cx="1224188" cy="1224188"/>
      </dsp:txXfrm>
    </dsp:sp>
    <dsp:sp modelId="{66E38652-39A1-48B5-9EBE-C1AF17EA079B}">
      <dsp:nvSpPr>
        <dsp:cNvPr id="0" name=""/>
        <dsp:cNvSpPr/>
      </dsp:nvSpPr>
      <dsp:spPr>
        <a:xfrm>
          <a:off x="3822192" y="4510421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Aumenta a confiança e satisfação dos clientes e parceiros;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075730" y="4763959"/>
        <a:ext cx="1224188" cy="1224188"/>
      </dsp:txXfrm>
    </dsp:sp>
    <dsp:sp modelId="{26CB1F9B-7F30-48C6-B59F-876C529E240B}">
      <dsp:nvSpPr>
        <dsp:cNvPr id="0" name=""/>
        <dsp:cNvSpPr/>
      </dsp:nvSpPr>
      <dsp:spPr>
        <a:xfrm>
          <a:off x="2496793" y="4079774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Implementação dos controlos provenientes da norma e da análise de risco, melhora o desempenho operacional das organizações;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750331" y="4333312"/>
        <a:ext cx="1224188" cy="1224188"/>
      </dsp:txXfrm>
    </dsp:sp>
    <dsp:sp modelId="{9FBFD6D0-6501-43C5-9B8D-F5621D76E6C0}">
      <dsp:nvSpPr>
        <dsp:cNvPr id="0" name=""/>
        <dsp:cNvSpPr/>
      </dsp:nvSpPr>
      <dsp:spPr>
        <a:xfrm>
          <a:off x="1677652" y="2952323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Providenciar à organização de um sistema de controlo da gestão, incrementando a eficácia da mesma.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1931190" y="3205861"/>
        <a:ext cx="1224188" cy="1224188"/>
      </dsp:txXfrm>
    </dsp:sp>
    <dsp:sp modelId="{DDF36115-124C-4927-A9BD-4A2AA0DBEF3C}">
      <dsp:nvSpPr>
        <dsp:cNvPr id="0" name=""/>
        <dsp:cNvSpPr/>
      </dsp:nvSpPr>
      <dsp:spPr>
        <a:xfrm>
          <a:off x="1677652" y="1558716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>
              <a:solidFill>
                <a:schemeClr val="bg1"/>
              </a:solidFill>
              <a:latin typeface="Century Gothic" panose="020B0502020202020204" pitchFamily="34" charset="0"/>
            </a:rPr>
            <a:t>Benefícios para clientes, fornecedores e/ou parceiros </a:t>
          </a:r>
          <a:endParaRPr lang="en-GB" sz="1000" b="1" i="1" kern="120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1931190" y="1812254"/>
        <a:ext cx="1224188" cy="1224188"/>
      </dsp:txXfrm>
    </dsp:sp>
    <dsp:sp modelId="{BF831A0D-BB70-4F30-8D15-EC2CEA7EC977}">
      <dsp:nvSpPr>
        <dsp:cNvPr id="0" name=""/>
        <dsp:cNvSpPr/>
      </dsp:nvSpPr>
      <dsp:spPr>
        <a:xfrm>
          <a:off x="2496793" y="431265"/>
          <a:ext cx="1731264" cy="173126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0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As entidades “pares” de uma entidade certificada também obtêm benefícios;</a:t>
          </a:r>
          <a:endParaRPr lang="en-GB" sz="1000" b="1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750331" y="684803"/>
        <a:ext cx="1224188" cy="1224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2123E-8BE6-4F58-BAB6-A807E0E52CB9}">
      <dsp:nvSpPr>
        <dsp:cNvPr id="0" name=""/>
        <dsp:cNvSpPr/>
      </dsp:nvSpPr>
      <dsp:spPr>
        <a:xfrm>
          <a:off x="6767543" y="547648"/>
          <a:ext cx="2380938" cy="238137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207C1-A742-4383-8572-FDA0614C8108}">
      <dsp:nvSpPr>
        <dsp:cNvPr id="0" name=""/>
        <dsp:cNvSpPr/>
      </dsp:nvSpPr>
      <dsp:spPr>
        <a:xfrm>
          <a:off x="6846597" y="627041"/>
          <a:ext cx="2222829" cy="22225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400" b="1" i="1" kern="1200" dirty="0">
              <a:latin typeface="Century Gothic" panose="020B0502020202020204" pitchFamily="34" charset="0"/>
            </a:rPr>
            <a:t>Um roadmap típico de implementação é</a:t>
          </a:r>
          <a:r>
            <a:rPr lang="pt-PT" sz="1400" i="1" kern="1200" dirty="0">
              <a:latin typeface="Century Gothic" panose="020B0502020202020204" pitchFamily="34" charset="0"/>
            </a:rPr>
            <a:t>, por exemplo:</a:t>
          </a:r>
          <a:endParaRPr lang="en-GB" sz="1400" i="1" kern="1200" dirty="0">
            <a:latin typeface="Century Gothic" panose="020B0502020202020204" pitchFamily="34" charset="0"/>
          </a:endParaRPr>
        </a:p>
      </dsp:txBody>
      <dsp:txXfrm>
        <a:off x="7164366" y="944614"/>
        <a:ext cx="1587292" cy="1587446"/>
      </dsp:txXfrm>
    </dsp:sp>
    <dsp:sp modelId="{E5744F89-B9E9-410D-B28E-D12BD8EDD49A}">
      <dsp:nvSpPr>
        <dsp:cNvPr id="0" name=""/>
        <dsp:cNvSpPr/>
      </dsp:nvSpPr>
      <dsp:spPr>
        <a:xfrm rot="2700000">
          <a:off x="4309642" y="550526"/>
          <a:ext cx="2375203" cy="2375203"/>
        </a:xfrm>
        <a:prstGeom prst="teardrop">
          <a:avLst>
            <a:gd name="adj" fmla="val 10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99A6B-59A5-47FB-BC1A-B0AE8D5774C0}">
      <dsp:nvSpPr>
        <dsp:cNvPr id="0" name=""/>
        <dsp:cNvSpPr/>
      </dsp:nvSpPr>
      <dsp:spPr>
        <a:xfrm>
          <a:off x="4385829" y="627041"/>
          <a:ext cx="2222829" cy="22225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400" i="1" kern="1200" dirty="0">
              <a:latin typeface="Century Gothic" panose="020B0502020202020204" pitchFamily="34" charset="0"/>
            </a:rPr>
            <a:t>A </a:t>
          </a:r>
          <a:r>
            <a:rPr lang="pt-PT" sz="1400" b="1" i="1" kern="1200" dirty="0">
              <a:latin typeface="Century Gothic" panose="020B0502020202020204" pitchFamily="34" charset="0"/>
            </a:rPr>
            <a:t>implementação é ajustada ao âmbito e à realidade tecnológica e organizacional de cada entidade</a:t>
          </a:r>
          <a:r>
            <a:rPr lang="pt-PT" sz="1400" i="1" kern="1200" dirty="0">
              <a:latin typeface="Century Gothic" panose="020B0502020202020204" pitchFamily="34" charset="0"/>
            </a:rPr>
            <a:t>, pelo que o tempo varia.</a:t>
          </a:r>
          <a:endParaRPr lang="en-GB" sz="1400" i="1" kern="1200" dirty="0">
            <a:latin typeface="Century Gothic" panose="020B0502020202020204" pitchFamily="34" charset="0"/>
          </a:endParaRPr>
        </a:p>
      </dsp:txBody>
      <dsp:txXfrm>
        <a:off x="4703598" y="944614"/>
        <a:ext cx="1587292" cy="1587446"/>
      </dsp:txXfrm>
    </dsp:sp>
    <dsp:sp modelId="{61345D7C-A335-4074-82BF-7C846DEE043E}">
      <dsp:nvSpPr>
        <dsp:cNvPr id="0" name=""/>
        <dsp:cNvSpPr/>
      </dsp:nvSpPr>
      <dsp:spPr>
        <a:xfrm rot="2700000">
          <a:off x="1848873" y="550526"/>
          <a:ext cx="2375203" cy="2375203"/>
        </a:xfrm>
        <a:prstGeom prst="teardrop">
          <a:avLst>
            <a:gd name="adj" fmla="val 10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50E6-38AA-41B9-A9B1-3486871386A0}">
      <dsp:nvSpPr>
        <dsp:cNvPr id="0" name=""/>
        <dsp:cNvSpPr/>
      </dsp:nvSpPr>
      <dsp:spPr>
        <a:xfrm>
          <a:off x="1925061" y="627041"/>
          <a:ext cx="2222829" cy="22225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i="1" kern="1200" dirty="0">
              <a:latin typeface="Century Gothic" panose="020B0502020202020204" pitchFamily="34" charset="0"/>
            </a:rPr>
            <a:t>A </a:t>
          </a:r>
          <a:r>
            <a:rPr lang="pt-PT" sz="1400" b="1" i="1" kern="1200" dirty="0">
              <a:latin typeface="Century Gothic" panose="020B0502020202020204" pitchFamily="34" charset="0"/>
            </a:rPr>
            <a:t>preparação da certificação requer implementação e adoção</a:t>
          </a:r>
          <a:r>
            <a:rPr lang="pt-PT" sz="1400" i="1" kern="1200" dirty="0">
              <a:latin typeface="Century Gothic" panose="020B0502020202020204" pitchFamily="34" charset="0"/>
            </a:rPr>
            <a:t>:</a:t>
          </a:r>
          <a:endParaRPr lang="en-GB" sz="1400" i="1" kern="1200" dirty="0">
            <a:latin typeface="Century Gothic" panose="020B0502020202020204" pitchFamily="34" charset="0"/>
          </a:endParaRPr>
        </a:p>
      </dsp:txBody>
      <dsp:txXfrm>
        <a:off x="2242829" y="944614"/>
        <a:ext cx="1587292" cy="1587446"/>
      </dsp:txXfrm>
    </dsp:sp>
    <dsp:sp modelId="{19562A1E-A37A-42B7-A26C-2C68179E8453}">
      <dsp:nvSpPr>
        <dsp:cNvPr id="0" name=""/>
        <dsp:cNvSpPr/>
      </dsp:nvSpPr>
      <dsp:spPr>
        <a:xfrm>
          <a:off x="1925061" y="2972902"/>
          <a:ext cx="2222829" cy="130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i="1" kern="1200" dirty="0">
              <a:latin typeface="Century Gothic" panose="020B0502020202020204" pitchFamily="34" charset="0"/>
            </a:rPr>
            <a:t> - </a:t>
          </a:r>
          <a:r>
            <a:rPr lang="pt-PT" sz="1400" b="1" i="1" kern="1200" dirty="0">
              <a:latin typeface="Century Gothic" panose="020B0502020202020204" pitchFamily="34" charset="0"/>
            </a:rPr>
            <a:t>Requisitos</a:t>
          </a:r>
          <a:r>
            <a:rPr lang="pt-PT" sz="1400" i="1" kern="1200" dirty="0">
              <a:latin typeface="Century Gothic" panose="020B0502020202020204" pitchFamily="34" charset="0"/>
            </a:rPr>
            <a:t>;</a:t>
          </a:r>
          <a:endParaRPr lang="en-GB" sz="1400" i="1" kern="1200" dirty="0">
            <a:latin typeface="Century Gothic" panose="020B0502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i="1" kern="1200" dirty="0">
              <a:latin typeface="Century Gothic" panose="020B0502020202020204" pitchFamily="34" charset="0"/>
            </a:rPr>
            <a:t> - </a:t>
          </a:r>
          <a:r>
            <a:rPr lang="pt-PT" sz="1400" b="1" i="1" kern="1200" dirty="0">
              <a:latin typeface="Century Gothic" panose="020B0502020202020204" pitchFamily="34" charset="0"/>
            </a:rPr>
            <a:t>Políticas</a:t>
          </a:r>
          <a:r>
            <a:rPr lang="pt-PT" sz="1400" i="1" kern="1200" dirty="0">
              <a:latin typeface="Century Gothic" panose="020B0502020202020204" pitchFamily="34" charset="0"/>
            </a:rPr>
            <a:t>;</a:t>
          </a:r>
          <a:endParaRPr lang="en-GB" sz="1400" i="1" kern="1200" dirty="0">
            <a:latin typeface="Century Gothic" panose="020B0502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i="1" kern="1200" dirty="0">
              <a:latin typeface="Century Gothic" panose="020B0502020202020204" pitchFamily="34" charset="0"/>
            </a:rPr>
            <a:t> - </a:t>
          </a:r>
          <a:r>
            <a:rPr lang="pt-PT" sz="1400" b="1" i="1" kern="1200" dirty="0">
              <a:latin typeface="Century Gothic" panose="020B0502020202020204" pitchFamily="34" charset="0"/>
            </a:rPr>
            <a:t>Procedimentos</a:t>
          </a:r>
          <a:r>
            <a:rPr lang="pt-PT" sz="1400" i="1" kern="1200" dirty="0">
              <a:latin typeface="Century Gothic" panose="020B0502020202020204" pitchFamily="34" charset="0"/>
            </a:rPr>
            <a:t>;</a:t>
          </a:r>
          <a:endParaRPr lang="en-GB" sz="1400" i="1" kern="1200" dirty="0">
            <a:latin typeface="Century Gothic" panose="020B0502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i="1" kern="1200" dirty="0">
              <a:latin typeface="Century Gothic" panose="020B0502020202020204" pitchFamily="34" charset="0"/>
            </a:rPr>
            <a:t> - </a:t>
          </a:r>
          <a:r>
            <a:rPr lang="pt-PT" sz="1400" b="1" i="1" kern="1200" dirty="0">
              <a:latin typeface="Century Gothic" panose="020B0502020202020204" pitchFamily="34" charset="0"/>
            </a:rPr>
            <a:t>Controlos e práticas</a:t>
          </a:r>
          <a:r>
            <a:rPr lang="pt-PT" sz="1400" i="1" kern="1200" dirty="0">
              <a:latin typeface="Century Gothic" panose="020B0502020202020204" pitchFamily="34" charset="0"/>
            </a:rPr>
            <a:t>;</a:t>
          </a:r>
          <a:endParaRPr lang="en-GB" sz="1400" i="1" kern="1200" dirty="0">
            <a:latin typeface="Century Gothic" panose="020B0502020202020204" pitchFamily="34" charset="0"/>
          </a:endParaRPr>
        </a:p>
      </dsp:txBody>
      <dsp:txXfrm>
        <a:off x="1925061" y="2972902"/>
        <a:ext cx="2222829" cy="13053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8A254-1415-4644-B936-74FC9893DCFF}">
      <dsp:nvSpPr>
        <dsp:cNvPr id="0" name=""/>
        <dsp:cNvSpPr/>
      </dsp:nvSpPr>
      <dsp:spPr>
        <a:xfrm>
          <a:off x="6767543" y="547648"/>
          <a:ext cx="2380938" cy="238137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9F8CD-4B98-4128-B7A3-107C8FC02523}">
      <dsp:nvSpPr>
        <dsp:cNvPr id="0" name=""/>
        <dsp:cNvSpPr/>
      </dsp:nvSpPr>
      <dsp:spPr>
        <a:xfrm>
          <a:off x="6846597" y="627041"/>
          <a:ext cx="2222829" cy="22225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 dirty="0">
              <a:latin typeface="Century Gothic" panose="020B0502020202020204" pitchFamily="34" charset="0"/>
            </a:rPr>
            <a:t>Existe sempre a possibilidade de pedir um orçamento a uma entidade certificadora</a:t>
          </a:r>
          <a:r>
            <a:rPr lang="pt-PT" sz="1400" kern="1200" dirty="0">
              <a:latin typeface="Century Gothic" panose="020B0502020202020204" pitchFamily="34" charset="0"/>
            </a:rPr>
            <a:t>.</a:t>
          </a:r>
        </a:p>
      </dsp:txBody>
      <dsp:txXfrm>
        <a:off x="7164366" y="944614"/>
        <a:ext cx="1587292" cy="1587446"/>
      </dsp:txXfrm>
    </dsp:sp>
    <dsp:sp modelId="{F665F4F2-F5E3-47F6-B7C6-6E4FEA16D89D}">
      <dsp:nvSpPr>
        <dsp:cNvPr id="0" name=""/>
        <dsp:cNvSpPr/>
      </dsp:nvSpPr>
      <dsp:spPr>
        <a:xfrm rot="2700000">
          <a:off x="4309642" y="550526"/>
          <a:ext cx="2375203" cy="2375203"/>
        </a:xfrm>
        <a:prstGeom prst="teardrop">
          <a:avLst>
            <a:gd name="adj" fmla="val 10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178D4-D6E9-4E67-9569-9D25786FF800}">
      <dsp:nvSpPr>
        <dsp:cNvPr id="0" name=""/>
        <dsp:cNvSpPr/>
      </dsp:nvSpPr>
      <dsp:spPr>
        <a:xfrm>
          <a:off x="4385829" y="627041"/>
          <a:ext cx="2222829" cy="22225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400" b="1" kern="1200" dirty="0">
              <a:latin typeface="Century Gothic" panose="020B0502020202020204" pitchFamily="34" charset="0"/>
            </a:rPr>
            <a:t>Pontos que influenciam o custo</a:t>
          </a:r>
          <a:r>
            <a:rPr lang="pt-PT" sz="1400" kern="1200" dirty="0">
              <a:latin typeface="Century Gothic" panose="020B0502020202020204" pitchFamily="34" charset="0"/>
            </a:rPr>
            <a:t>:</a:t>
          </a:r>
          <a:endParaRPr lang="en-GB" sz="1400" kern="1200" dirty="0">
            <a:latin typeface="Century Gothic" panose="020B0502020202020204" pitchFamily="34" charset="0"/>
          </a:endParaRPr>
        </a:p>
      </dsp:txBody>
      <dsp:txXfrm>
        <a:off x="4703598" y="944614"/>
        <a:ext cx="1587292" cy="1587446"/>
      </dsp:txXfrm>
    </dsp:sp>
    <dsp:sp modelId="{148DED45-E25A-41D6-B901-C5975927B7B8}">
      <dsp:nvSpPr>
        <dsp:cNvPr id="0" name=""/>
        <dsp:cNvSpPr/>
      </dsp:nvSpPr>
      <dsp:spPr>
        <a:xfrm>
          <a:off x="4385829" y="2972902"/>
          <a:ext cx="2222829" cy="130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kern="1200" dirty="0">
              <a:latin typeface="Century Gothic" panose="020B0502020202020204" pitchFamily="34" charset="0"/>
            </a:rPr>
            <a:t> - </a:t>
          </a:r>
          <a:r>
            <a:rPr lang="pt-PT" sz="1400" b="1" kern="1200" dirty="0">
              <a:latin typeface="Century Gothic" panose="020B0502020202020204" pitchFamily="34" charset="0"/>
            </a:rPr>
            <a:t>Processo sobre o qual incide a certificação</a:t>
          </a:r>
          <a:r>
            <a:rPr lang="pt-PT" sz="1400" kern="1200" dirty="0">
              <a:latin typeface="Century Gothic" panose="020B0502020202020204" pitchFamily="34" charset="0"/>
            </a:rPr>
            <a:t>;</a:t>
          </a:r>
          <a:endParaRPr lang="en-GB" sz="1400" kern="1200" dirty="0">
            <a:latin typeface="Century Gothic" panose="020B0502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kern="1200" dirty="0">
              <a:latin typeface="Century Gothic" panose="020B0502020202020204" pitchFamily="34" charset="0"/>
            </a:rPr>
            <a:t> - </a:t>
          </a:r>
          <a:r>
            <a:rPr lang="pt-PT" sz="1400" b="1" kern="1200" dirty="0">
              <a:latin typeface="Century Gothic" panose="020B0502020202020204" pitchFamily="34" charset="0"/>
            </a:rPr>
            <a:t>Número de colaboradores intervenientes</a:t>
          </a:r>
          <a:r>
            <a:rPr lang="pt-PT" sz="1400" kern="1200" dirty="0">
              <a:latin typeface="Century Gothic" panose="020B0502020202020204" pitchFamily="34" charset="0"/>
            </a:rPr>
            <a:t>;</a:t>
          </a:r>
          <a:endParaRPr lang="en-GB" sz="1400" kern="1200" dirty="0">
            <a:latin typeface="Century Gothic" panose="020B0502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kern="1200" dirty="0">
              <a:latin typeface="Century Gothic" panose="020B0502020202020204" pitchFamily="34" charset="0"/>
            </a:rPr>
            <a:t> - </a:t>
          </a:r>
          <a:r>
            <a:rPr lang="pt-PT" sz="1400" b="1" kern="1200" dirty="0">
              <a:latin typeface="Century Gothic" panose="020B0502020202020204" pitchFamily="34" charset="0"/>
            </a:rPr>
            <a:t>Número de locais envolvidos</a:t>
          </a:r>
          <a:r>
            <a:rPr lang="pt-PT" sz="1400" kern="1200" dirty="0">
              <a:latin typeface="Century Gothic" panose="020B0502020202020204" pitchFamily="34" charset="0"/>
            </a:rPr>
            <a:t>;</a:t>
          </a:r>
          <a:endParaRPr lang="en-GB" sz="1400" kern="1200" dirty="0">
            <a:latin typeface="Century Gothic" panose="020B0502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pt-PT" sz="1400" kern="1200" dirty="0">
              <a:latin typeface="Century Gothic" panose="020B0502020202020204" pitchFamily="34" charset="0"/>
            </a:rPr>
            <a:t> - </a:t>
          </a:r>
          <a:r>
            <a:rPr lang="pt-PT" sz="1400" b="1" kern="1200" dirty="0">
              <a:latin typeface="Century Gothic" panose="020B0502020202020204" pitchFamily="34" charset="0"/>
            </a:rPr>
            <a:t>Número de ativos de informação a considerar</a:t>
          </a:r>
          <a:r>
            <a:rPr lang="pt-PT" sz="1400" kern="1200" dirty="0">
              <a:latin typeface="Century Gothic" panose="020B0502020202020204" pitchFamily="34" charset="0"/>
            </a:rPr>
            <a:t>.</a:t>
          </a:r>
          <a:endParaRPr lang="en-GB" sz="1400" kern="1200" dirty="0">
            <a:latin typeface="Century Gothic" panose="020B0502020202020204" pitchFamily="34" charset="0"/>
          </a:endParaRPr>
        </a:p>
      </dsp:txBody>
      <dsp:txXfrm>
        <a:off x="4385829" y="2972902"/>
        <a:ext cx="2222829" cy="1305391"/>
      </dsp:txXfrm>
    </dsp:sp>
    <dsp:sp modelId="{61345D7C-A335-4074-82BF-7C846DEE043E}">
      <dsp:nvSpPr>
        <dsp:cNvPr id="0" name=""/>
        <dsp:cNvSpPr/>
      </dsp:nvSpPr>
      <dsp:spPr>
        <a:xfrm rot="2700000">
          <a:off x="1848873" y="550526"/>
          <a:ext cx="2375203" cy="2375203"/>
        </a:xfrm>
        <a:prstGeom prst="teardrop">
          <a:avLst>
            <a:gd name="adj" fmla="val 10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F50E6-38AA-41B9-A9B1-3486871386A0}">
      <dsp:nvSpPr>
        <dsp:cNvPr id="0" name=""/>
        <dsp:cNvSpPr/>
      </dsp:nvSpPr>
      <dsp:spPr>
        <a:xfrm>
          <a:off x="1925061" y="627041"/>
          <a:ext cx="2222829" cy="222259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latin typeface="Century Gothic" panose="020B0502020202020204" pitchFamily="34" charset="0"/>
            </a:rPr>
            <a:t>O </a:t>
          </a:r>
          <a:r>
            <a:rPr lang="pt-PT" sz="1400" b="1" kern="1200" dirty="0">
              <a:latin typeface="Century Gothic" panose="020B0502020202020204" pitchFamily="34" charset="0"/>
            </a:rPr>
            <a:t>custo da implementação </a:t>
          </a:r>
          <a:r>
            <a:rPr lang="pt-PT" sz="1400" kern="1200" dirty="0">
              <a:latin typeface="Century Gothic" panose="020B0502020202020204" pitchFamily="34" charset="0"/>
            </a:rPr>
            <a:t>e da certificação varia de acordo com a realidade organizacional e especificidades de cada entidade;</a:t>
          </a:r>
          <a:endParaRPr lang="en-GB" sz="1400" i="1" kern="1200" dirty="0">
            <a:latin typeface="Century Gothic" panose="020B0502020202020204" pitchFamily="34" charset="0"/>
          </a:endParaRPr>
        </a:p>
      </dsp:txBody>
      <dsp:txXfrm>
        <a:off x="2242829" y="944614"/>
        <a:ext cx="1587292" cy="1587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0A2E4-69F7-416D-86E0-0E293D1B877C}">
      <dsp:nvSpPr>
        <dsp:cNvPr id="0" name=""/>
        <dsp:cNvSpPr/>
      </dsp:nvSpPr>
      <dsp:spPr>
        <a:xfrm>
          <a:off x="2892552" y="1548927"/>
          <a:ext cx="3590544" cy="35905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16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Pentana é um sistema de gestão integrada de riscos e auditorias</a:t>
          </a:r>
          <a:r>
            <a:rPr lang="pt-PT" sz="1600" i="1" kern="1200" dirty="0">
              <a:solidFill>
                <a:schemeClr val="bg1"/>
              </a:solidFill>
              <a:latin typeface="Century Gothic" panose="020B0502020202020204" pitchFamily="34" charset="0"/>
            </a:rPr>
            <a:t>, que permite ao utilizador desenvolver uma variedade de atividade;</a:t>
          </a:r>
          <a:endParaRPr lang="en-GB" sz="1600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3418375" y="2074750"/>
        <a:ext cx="2538898" cy="2538898"/>
      </dsp:txXfrm>
    </dsp:sp>
    <dsp:sp modelId="{98F9F734-5BC7-4563-85AD-D3AF185274E3}">
      <dsp:nvSpPr>
        <dsp:cNvPr id="0" name=""/>
        <dsp:cNvSpPr/>
      </dsp:nvSpPr>
      <dsp:spPr>
        <a:xfrm>
          <a:off x="3790188" y="110776"/>
          <a:ext cx="1795272" cy="17952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9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Associado com a etapa de planeamento, </a:t>
          </a:r>
          <a:r>
            <a:rPr lang="pt-PT" sz="900" i="1" kern="1200" dirty="0">
              <a:solidFill>
                <a:schemeClr val="bg1"/>
              </a:solidFill>
              <a:latin typeface="Century Gothic" panose="020B0502020202020204" pitchFamily="34" charset="0"/>
            </a:rPr>
            <a:t>Pentana </a:t>
          </a:r>
          <a:r>
            <a:rPr lang="pt-PT" sz="9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oferece uma avaliação global dos riscos e o planeamento do trabalho </a:t>
          </a:r>
          <a:r>
            <a:rPr lang="pt-PT" sz="900" i="1" kern="1200" dirty="0">
              <a:solidFill>
                <a:schemeClr val="bg1"/>
              </a:solidFill>
              <a:latin typeface="Century Gothic" panose="020B0502020202020204" pitchFamily="34" charset="0"/>
            </a:rPr>
            <a:t>de auditoria;</a:t>
          </a:r>
          <a:endParaRPr lang="en-GB" sz="900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4053099" y="373687"/>
        <a:ext cx="1269450" cy="1269450"/>
      </dsp:txXfrm>
    </dsp:sp>
    <dsp:sp modelId="{01B83A13-99DE-4557-A470-B59282990629}">
      <dsp:nvSpPr>
        <dsp:cNvPr id="0" name=""/>
        <dsp:cNvSpPr/>
      </dsp:nvSpPr>
      <dsp:spPr>
        <a:xfrm>
          <a:off x="6011653" y="1724765"/>
          <a:ext cx="1795272" cy="17952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9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Permite também a realização da avaliação de riscos especificos e respetivos controlos</a:t>
          </a:r>
          <a:r>
            <a:rPr lang="pt-PT" sz="900" i="1" kern="1200" dirty="0">
              <a:solidFill>
                <a:schemeClr val="bg1"/>
              </a:solidFill>
              <a:latin typeface="Century Gothic" panose="020B0502020202020204" pitchFamily="34" charset="0"/>
            </a:rPr>
            <a:t>;</a:t>
          </a:r>
          <a:endParaRPr lang="en-GB" sz="900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6274564" y="1987676"/>
        <a:ext cx="1269450" cy="1269450"/>
      </dsp:txXfrm>
    </dsp:sp>
    <dsp:sp modelId="{A6443DFF-12AC-4A41-82FA-60BB770D7C16}">
      <dsp:nvSpPr>
        <dsp:cNvPr id="0" name=""/>
        <dsp:cNvSpPr/>
      </dsp:nvSpPr>
      <dsp:spPr>
        <a:xfrm>
          <a:off x="5163129" y="4336255"/>
          <a:ext cx="1795272" cy="17952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900" i="1" kern="1200" dirty="0">
              <a:solidFill>
                <a:schemeClr val="bg1"/>
              </a:solidFill>
              <a:latin typeface="Century Gothic" panose="020B0502020202020204" pitchFamily="34" charset="0"/>
            </a:rPr>
            <a:t>Durante a etapa de “teste de execução de auditoria”, o Pentana planeia e realiza testes de auditoria e memoriza resultados.</a:t>
          </a:r>
          <a:endParaRPr lang="en-GB" sz="900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5426040" y="4599166"/>
        <a:ext cx="1269450" cy="1269450"/>
      </dsp:txXfrm>
    </dsp:sp>
    <dsp:sp modelId="{BEA0B833-2485-43C6-A295-B578FD9C7662}">
      <dsp:nvSpPr>
        <dsp:cNvPr id="0" name=""/>
        <dsp:cNvSpPr/>
      </dsp:nvSpPr>
      <dsp:spPr>
        <a:xfrm>
          <a:off x="2417246" y="4336255"/>
          <a:ext cx="1795272" cy="17952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9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Os pontos de situação finais e conclusões de cada etapa são a base para gerar um relatório de auditoria com recomendações necessárias</a:t>
          </a:r>
          <a:r>
            <a:rPr lang="pt-PT" sz="900" i="1" kern="1200" dirty="0">
              <a:solidFill>
                <a:schemeClr val="bg1"/>
              </a:solidFill>
              <a:latin typeface="Century Gothic" panose="020B0502020202020204" pitchFamily="34" charset="0"/>
            </a:rPr>
            <a:t>;</a:t>
          </a:r>
          <a:endParaRPr lang="en-GB" sz="900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2680157" y="4599166"/>
        <a:ext cx="1269450" cy="1269450"/>
      </dsp:txXfrm>
    </dsp:sp>
    <dsp:sp modelId="{561E399F-32D6-45C8-9708-736E1C99C8BF}">
      <dsp:nvSpPr>
        <dsp:cNvPr id="0" name=""/>
        <dsp:cNvSpPr/>
      </dsp:nvSpPr>
      <dsp:spPr>
        <a:xfrm>
          <a:off x="1568722" y="1724765"/>
          <a:ext cx="1795272" cy="17952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PT" sz="900" b="1" i="1" kern="1200" dirty="0">
              <a:solidFill>
                <a:schemeClr val="bg1"/>
              </a:solidFill>
              <a:latin typeface="Century Gothic" panose="020B0502020202020204" pitchFamily="34" charset="0"/>
            </a:rPr>
            <a:t>Pentana destingue-se pela abordagem de enfatizar documentação de todas as etapas da missão de auditoria e a preservação do histórico</a:t>
          </a:r>
          <a:r>
            <a:rPr lang="pt-PT" sz="900" i="1" kern="1200" dirty="0">
              <a:solidFill>
                <a:schemeClr val="bg1"/>
              </a:solidFill>
              <a:latin typeface="Century Gothic" panose="020B0502020202020204" pitchFamily="34" charset="0"/>
            </a:rPr>
            <a:t>.</a:t>
          </a:r>
          <a:endParaRPr lang="en-GB" sz="900" i="1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1831633" y="1987676"/>
        <a:ext cx="1269450" cy="1269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9E29C-980F-4B75-8F74-95DDC820A024}">
      <dsp:nvSpPr>
        <dsp:cNvPr id="0" name=""/>
        <dsp:cNvSpPr/>
      </dsp:nvSpPr>
      <dsp:spPr>
        <a:xfrm>
          <a:off x="830958" y="2099663"/>
          <a:ext cx="1741628" cy="1741628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55E96-6AA4-48A8-AE19-E4BC8F59B642}">
      <dsp:nvSpPr>
        <dsp:cNvPr id="0" name=""/>
        <dsp:cNvSpPr/>
      </dsp:nvSpPr>
      <dsp:spPr>
        <a:xfrm rot="17700000">
          <a:off x="1444629" y="679880"/>
          <a:ext cx="2165037" cy="1043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Comité de auditoria: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1444629" y="679880"/>
        <a:ext cx="2165037" cy="1043380"/>
      </dsp:txXfrm>
    </dsp:sp>
    <dsp:sp modelId="{D1895AA4-C408-41E3-94AE-5BC5F0719374}">
      <dsp:nvSpPr>
        <dsp:cNvPr id="0" name=""/>
        <dsp:cNvSpPr/>
      </dsp:nvSpPr>
      <dsp:spPr>
        <a:xfrm>
          <a:off x="2703772" y="2518470"/>
          <a:ext cx="904015" cy="90401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13467A-217E-44B4-A315-596541A5DADF}">
      <dsp:nvSpPr>
        <dsp:cNvPr id="0" name=""/>
        <dsp:cNvSpPr/>
      </dsp:nvSpPr>
      <dsp:spPr>
        <a:xfrm rot="17700000">
          <a:off x="1633089" y="3776717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Mantém e melhora a metodologia;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1633089" y="3776717"/>
        <a:ext cx="1872859" cy="903022"/>
      </dsp:txXfrm>
    </dsp:sp>
    <dsp:sp modelId="{2B80BD19-74CF-485F-88E8-23665E7C41EB}">
      <dsp:nvSpPr>
        <dsp:cNvPr id="0" name=""/>
        <dsp:cNvSpPr/>
      </dsp:nvSpPr>
      <dsp:spPr>
        <a:xfrm rot="17700000">
          <a:off x="2805611" y="1261216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E1E42-CA8B-4313-987A-E29C50166A77}">
      <dsp:nvSpPr>
        <dsp:cNvPr id="0" name=""/>
        <dsp:cNvSpPr/>
      </dsp:nvSpPr>
      <dsp:spPr>
        <a:xfrm>
          <a:off x="3738834" y="2518470"/>
          <a:ext cx="904015" cy="90401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EB4E7B7-BFE3-4B97-AF09-4BF1C29C82E8}">
      <dsp:nvSpPr>
        <dsp:cNvPr id="0" name=""/>
        <dsp:cNvSpPr/>
      </dsp:nvSpPr>
      <dsp:spPr>
        <a:xfrm rot="17700000">
          <a:off x="3812532" y="1168418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Visão geral gráfica de indicadores chave;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3812532" y="1168418"/>
        <a:ext cx="1872859" cy="903022"/>
      </dsp:txXfrm>
    </dsp:sp>
    <dsp:sp modelId="{333B20ED-E25E-486E-8D36-D261147BB6E0}">
      <dsp:nvSpPr>
        <dsp:cNvPr id="0" name=""/>
        <dsp:cNvSpPr/>
      </dsp:nvSpPr>
      <dsp:spPr>
        <a:xfrm rot="17700000">
          <a:off x="3840673" y="1261216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6B4FD-B5D1-4C2F-9146-F1A32AFC22D4}">
      <dsp:nvSpPr>
        <dsp:cNvPr id="0" name=""/>
        <dsp:cNvSpPr/>
      </dsp:nvSpPr>
      <dsp:spPr>
        <a:xfrm>
          <a:off x="4773896" y="2518470"/>
          <a:ext cx="904015" cy="90401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0B04EA-E8D3-493D-AC88-AF51FF78DBE9}">
      <dsp:nvSpPr>
        <dsp:cNvPr id="0" name=""/>
        <dsp:cNvSpPr/>
      </dsp:nvSpPr>
      <dsp:spPr>
        <a:xfrm rot="17700000">
          <a:off x="3703213" y="3776717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Universo bidimensional de auditoria sobreposto com cobertura;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3703213" y="3776717"/>
        <a:ext cx="1872859" cy="903022"/>
      </dsp:txXfrm>
    </dsp:sp>
    <dsp:sp modelId="{653C42F7-CB28-4D26-A8CA-196B60FA57A2}">
      <dsp:nvSpPr>
        <dsp:cNvPr id="0" name=""/>
        <dsp:cNvSpPr/>
      </dsp:nvSpPr>
      <dsp:spPr>
        <a:xfrm rot="17700000">
          <a:off x="4875735" y="1261216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EBA56-5796-4CA4-A4E7-B89F80EA1FF9}">
      <dsp:nvSpPr>
        <dsp:cNvPr id="0" name=""/>
        <dsp:cNvSpPr/>
      </dsp:nvSpPr>
      <dsp:spPr>
        <a:xfrm>
          <a:off x="5808958" y="2518470"/>
          <a:ext cx="904015" cy="90401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D9A9F5-61EF-49DF-B646-6D0AAF0A4386}">
      <dsp:nvSpPr>
        <dsp:cNvPr id="0" name=""/>
        <dsp:cNvSpPr/>
      </dsp:nvSpPr>
      <dsp:spPr>
        <a:xfrm rot="17700000">
          <a:off x="5966275" y="1257878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Identificação de departamentos sem resposta e ações atrasadas.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5966275" y="1257878"/>
        <a:ext cx="1872859" cy="903022"/>
      </dsp:txXfrm>
    </dsp:sp>
    <dsp:sp modelId="{2956AD17-90FB-4723-BC77-846C081DE148}">
      <dsp:nvSpPr>
        <dsp:cNvPr id="0" name=""/>
        <dsp:cNvSpPr/>
      </dsp:nvSpPr>
      <dsp:spPr>
        <a:xfrm rot="17700000">
          <a:off x="5910797" y="1261216"/>
          <a:ext cx="187285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9E29C-980F-4B75-8F74-95DDC820A024}">
      <dsp:nvSpPr>
        <dsp:cNvPr id="0" name=""/>
        <dsp:cNvSpPr/>
      </dsp:nvSpPr>
      <dsp:spPr>
        <a:xfrm>
          <a:off x="550" y="2177394"/>
          <a:ext cx="1488208" cy="1488208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55E96-6AA4-48A8-AE19-E4BC8F59B642}">
      <dsp:nvSpPr>
        <dsp:cNvPr id="0" name=""/>
        <dsp:cNvSpPr/>
      </dsp:nvSpPr>
      <dsp:spPr>
        <a:xfrm rot="17700000">
          <a:off x="524928" y="964201"/>
          <a:ext cx="1850007" cy="89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Gestores de auditoria: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524928" y="964201"/>
        <a:ext cx="1850007" cy="891560"/>
      </dsp:txXfrm>
    </dsp:sp>
    <dsp:sp modelId="{39639AE7-CE63-471A-AF1D-F41E37688023}">
      <dsp:nvSpPr>
        <dsp:cNvPr id="0" name=""/>
        <dsp:cNvSpPr/>
      </dsp:nvSpPr>
      <dsp:spPr>
        <a:xfrm>
          <a:off x="1600855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650D92-C4BC-4744-AE16-3B44B92AFBD7}">
      <dsp:nvSpPr>
        <dsp:cNvPr id="0" name=""/>
        <dsp:cNvSpPr/>
      </dsp:nvSpPr>
      <dsp:spPr>
        <a:xfrm rot="17700000">
          <a:off x="685965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 dirty="0">
              <a:latin typeface="Century Gothic" panose="020B0502020202020204" pitchFamily="34" charset="0"/>
            </a:rPr>
            <a:t>Normalização e profissionalismo aumentado;</a:t>
          </a:r>
          <a:endParaRPr lang="en-GB" sz="1200" b="0" i="1" kern="1200" dirty="0">
            <a:latin typeface="Century Gothic" panose="020B0502020202020204" pitchFamily="34" charset="0"/>
          </a:endParaRPr>
        </a:p>
      </dsp:txBody>
      <dsp:txXfrm>
        <a:off x="685965" y="3610423"/>
        <a:ext cx="1600343" cy="771625"/>
      </dsp:txXfrm>
    </dsp:sp>
    <dsp:sp modelId="{0733ECC7-F708-485B-BE31-89E1F65F1CE5}">
      <dsp:nvSpPr>
        <dsp:cNvPr id="0" name=""/>
        <dsp:cNvSpPr/>
      </dsp:nvSpPr>
      <dsp:spPr>
        <a:xfrm rot="17700000">
          <a:off x="1687876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B5322-C255-4FFB-A2E8-3F15993DFE26}">
      <dsp:nvSpPr>
        <dsp:cNvPr id="0" name=""/>
        <dsp:cNvSpPr/>
      </dsp:nvSpPr>
      <dsp:spPr>
        <a:xfrm>
          <a:off x="2485308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3492E2-0DC6-41FD-BD06-89142BE7C415}">
      <dsp:nvSpPr>
        <dsp:cNvPr id="0" name=""/>
        <dsp:cNvSpPr/>
      </dsp:nvSpPr>
      <dsp:spPr>
        <a:xfrm rot="17700000">
          <a:off x="1570418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 dirty="0">
              <a:latin typeface="Century Gothic" panose="020B0502020202020204" pitchFamily="34" charset="0"/>
            </a:rPr>
            <a:t>Planeamento de auditorias de base no risco;</a:t>
          </a:r>
          <a:endParaRPr lang="en-GB" sz="1200" b="0" i="1" kern="1200" dirty="0">
            <a:latin typeface="Century Gothic" panose="020B0502020202020204" pitchFamily="34" charset="0"/>
          </a:endParaRPr>
        </a:p>
      </dsp:txBody>
      <dsp:txXfrm>
        <a:off x="1570418" y="3610423"/>
        <a:ext cx="1600343" cy="771625"/>
      </dsp:txXfrm>
    </dsp:sp>
    <dsp:sp modelId="{8396EF75-F9F0-4AEE-8B96-76D01E192456}">
      <dsp:nvSpPr>
        <dsp:cNvPr id="0" name=""/>
        <dsp:cNvSpPr/>
      </dsp:nvSpPr>
      <dsp:spPr>
        <a:xfrm rot="17700000">
          <a:off x="2572328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6F480-9C72-4A16-BE21-C6FFA3CF8A3B}">
      <dsp:nvSpPr>
        <dsp:cNvPr id="0" name=""/>
        <dsp:cNvSpPr/>
      </dsp:nvSpPr>
      <dsp:spPr>
        <a:xfrm>
          <a:off x="3369760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E20861-8651-4F65-8D44-9EA4D38378A8}">
      <dsp:nvSpPr>
        <dsp:cNvPr id="0" name=""/>
        <dsp:cNvSpPr/>
      </dsp:nvSpPr>
      <dsp:spPr>
        <a:xfrm rot="17700000">
          <a:off x="2454870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>
              <a:latin typeface="Century Gothic" panose="020B0502020202020204" pitchFamily="34" charset="0"/>
            </a:rPr>
            <a:t>Dashboards e relatórios interativos; </a:t>
          </a:r>
          <a:endParaRPr lang="en-GB" sz="1200" b="0" i="1" kern="1200">
            <a:latin typeface="Century Gothic" panose="020B0502020202020204" pitchFamily="34" charset="0"/>
          </a:endParaRPr>
        </a:p>
      </dsp:txBody>
      <dsp:txXfrm>
        <a:off x="2454870" y="3610423"/>
        <a:ext cx="1600343" cy="771625"/>
      </dsp:txXfrm>
    </dsp:sp>
    <dsp:sp modelId="{280641A3-D4FD-4215-9310-E364160CCFF9}">
      <dsp:nvSpPr>
        <dsp:cNvPr id="0" name=""/>
        <dsp:cNvSpPr/>
      </dsp:nvSpPr>
      <dsp:spPr>
        <a:xfrm rot="17700000">
          <a:off x="3456780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4EC8D-C509-4848-A9D5-9007CE4D7CAC}">
      <dsp:nvSpPr>
        <dsp:cNvPr id="0" name=""/>
        <dsp:cNvSpPr/>
      </dsp:nvSpPr>
      <dsp:spPr>
        <a:xfrm>
          <a:off x="4254213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44FC6C9-BE7F-4F99-BE96-E22E8049FF1B}">
      <dsp:nvSpPr>
        <dsp:cNvPr id="0" name=""/>
        <dsp:cNvSpPr/>
      </dsp:nvSpPr>
      <dsp:spPr>
        <a:xfrm rot="17700000">
          <a:off x="3339323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 dirty="0">
              <a:latin typeface="Century Gothic" panose="020B0502020202020204" pitchFamily="34" charset="0"/>
            </a:rPr>
            <a:t>Entregáveis de auditorias normalizados e automatizados; </a:t>
          </a:r>
          <a:endParaRPr lang="en-GB" sz="1200" b="0" i="1" kern="1200" dirty="0">
            <a:latin typeface="Century Gothic" panose="020B0502020202020204" pitchFamily="34" charset="0"/>
          </a:endParaRPr>
        </a:p>
      </dsp:txBody>
      <dsp:txXfrm>
        <a:off x="3339323" y="3610423"/>
        <a:ext cx="1600343" cy="771625"/>
      </dsp:txXfrm>
    </dsp:sp>
    <dsp:sp modelId="{70973446-1B86-481A-A664-55A75CB2F810}">
      <dsp:nvSpPr>
        <dsp:cNvPr id="0" name=""/>
        <dsp:cNvSpPr/>
      </dsp:nvSpPr>
      <dsp:spPr>
        <a:xfrm rot="17700000">
          <a:off x="4341233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DC5D0-8618-439C-8782-4A9D1F0CE413}">
      <dsp:nvSpPr>
        <dsp:cNvPr id="0" name=""/>
        <dsp:cNvSpPr/>
      </dsp:nvSpPr>
      <dsp:spPr>
        <a:xfrm>
          <a:off x="5138665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098E99-A99A-4615-A4D4-61EF0CFC1654}">
      <dsp:nvSpPr>
        <dsp:cNvPr id="0" name=""/>
        <dsp:cNvSpPr/>
      </dsp:nvSpPr>
      <dsp:spPr>
        <a:xfrm rot="17700000">
          <a:off x="4223775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>
              <a:latin typeface="Century Gothic" panose="020B0502020202020204" pitchFamily="34" charset="0"/>
            </a:rPr>
            <a:t>Qualidade garantida a partir de revisões documentadas; </a:t>
          </a:r>
          <a:endParaRPr lang="en-GB" sz="1200" b="0" i="1" kern="1200">
            <a:latin typeface="Century Gothic" panose="020B0502020202020204" pitchFamily="34" charset="0"/>
          </a:endParaRPr>
        </a:p>
      </dsp:txBody>
      <dsp:txXfrm>
        <a:off x="4223775" y="3610423"/>
        <a:ext cx="1600343" cy="771625"/>
      </dsp:txXfrm>
    </dsp:sp>
    <dsp:sp modelId="{6ADF02D2-DE27-40AD-84BA-A5338ABB8D2E}">
      <dsp:nvSpPr>
        <dsp:cNvPr id="0" name=""/>
        <dsp:cNvSpPr/>
      </dsp:nvSpPr>
      <dsp:spPr>
        <a:xfrm rot="17700000">
          <a:off x="5225685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5E584-3E94-4072-B543-FBAEC0D4F60B}">
      <dsp:nvSpPr>
        <dsp:cNvPr id="0" name=""/>
        <dsp:cNvSpPr/>
      </dsp:nvSpPr>
      <dsp:spPr>
        <a:xfrm>
          <a:off x="6023118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CE3498-70A9-4588-BBFA-E6A0755206CF}">
      <dsp:nvSpPr>
        <dsp:cNvPr id="0" name=""/>
        <dsp:cNvSpPr/>
      </dsp:nvSpPr>
      <dsp:spPr>
        <a:xfrm rot="17700000">
          <a:off x="5108228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>
              <a:latin typeface="Century Gothic" panose="020B0502020202020204" pitchFamily="34" charset="0"/>
            </a:rPr>
            <a:t>Gravação e relatórios de timesheets; </a:t>
          </a:r>
          <a:endParaRPr lang="en-GB" sz="1200" b="0" i="1" kern="1200">
            <a:latin typeface="Century Gothic" panose="020B0502020202020204" pitchFamily="34" charset="0"/>
          </a:endParaRPr>
        </a:p>
      </dsp:txBody>
      <dsp:txXfrm>
        <a:off x="5108228" y="3610423"/>
        <a:ext cx="1600343" cy="771625"/>
      </dsp:txXfrm>
    </dsp:sp>
    <dsp:sp modelId="{402A0895-1D46-4162-911A-46B02A1557F8}">
      <dsp:nvSpPr>
        <dsp:cNvPr id="0" name=""/>
        <dsp:cNvSpPr/>
      </dsp:nvSpPr>
      <dsp:spPr>
        <a:xfrm rot="17700000">
          <a:off x="6110138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EDA81-098D-479F-923B-DCAD266B2EF2}">
      <dsp:nvSpPr>
        <dsp:cNvPr id="0" name=""/>
        <dsp:cNvSpPr/>
      </dsp:nvSpPr>
      <dsp:spPr>
        <a:xfrm>
          <a:off x="6907570" y="2535261"/>
          <a:ext cx="772474" cy="77247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ECC659-DDE4-4686-B1F9-72B25F89205E}">
      <dsp:nvSpPr>
        <dsp:cNvPr id="0" name=""/>
        <dsp:cNvSpPr/>
      </dsp:nvSpPr>
      <dsp:spPr>
        <a:xfrm rot="17700000">
          <a:off x="5992680" y="3610423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b="0" i="1" kern="1200" dirty="0">
              <a:latin typeface="Century Gothic" panose="020B0502020202020204" pitchFamily="34" charset="0"/>
            </a:rPr>
            <a:t>Monitorização de ações normalizada e automatizados. </a:t>
          </a:r>
          <a:endParaRPr lang="en-GB" sz="1200" b="0" i="1" kern="1200" dirty="0">
            <a:latin typeface="Century Gothic" panose="020B0502020202020204" pitchFamily="34" charset="0"/>
          </a:endParaRPr>
        </a:p>
      </dsp:txBody>
      <dsp:txXfrm>
        <a:off x="5992680" y="3610423"/>
        <a:ext cx="1600343" cy="771625"/>
      </dsp:txXfrm>
    </dsp:sp>
    <dsp:sp modelId="{29CF3132-1BA9-4BF5-866B-FA470A7E97D6}">
      <dsp:nvSpPr>
        <dsp:cNvPr id="0" name=""/>
        <dsp:cNvSpPr/>
      </dsp:nvSpPr>
      <dsp:spPr>
        <a:xfrm rot="17700000">
          <a:off x="6994590" y="1460948"/>
          <a:ext cx="1600343" cy="77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9E29C-980F-4B75-8F74-95DDC820A024}">
      <dsp:nvSpPr>
        <dsp:cNvPr id="0" name=""/>
        <dsp:cNvSpPr/>
      </dsp:nvSpPr>
      <dsp:spPr>
        <a:xfrm>
          <a:off x="4287" y="2124704"/>
          <a:ext cx="1659989" cy="1659989"/>
        </a:xfrm>
        <a:prstGeom prst="donut">
          <a:avLst>
            <a:gd name="adj" fmla="val 2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55E96-6AA4-48A8-AE19-E4BC8F59B642}">
      <dsp:nvSpPr>
        <dsp:cNvPr id="0" name=""/>
        <dsp:cNvSpPr/>
      </dsp:nvSpPr>
      <dsp:spPr>
        <a:xfrm rot="17700000">
          <a:off x="589192" y="771474"/>
          <a:ext cx="2063551" cy="994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kern="1200" dirty="0">
              <a:latin typeface="Century Gothic" panose="020B0502020202020204" pitchFamily="34" charset="0"/>
            </a:rPr>
            <a:t>Auditores:</a:t>
          </a:r>
          <a:endParaRPr lang="en-GB" sz="1200" b="1" i="1" kern="1200" dirty="0">
            <a:latin typeface="Century Gothic" panose="020B0502020202020204" pitchFamily="34" charset="0"/>
          </a:endParaRPr>
        </a:p>
      </dsp:txBody>
      <dsp:txXfrm>
        <a:off x="589192" y="771474"/>
        <a:ext cx="2063551" cy="994472"/>
      </dsp:txXfrm>
    </dsp:sp>
    <dsp:sp modelId="{95938146-BF1A-43E2-A31D-F30E7109022F}">
      <dsp:nvSpPr>
        <dsp:cNvPr id="0" name=""/>
        <dsp:cNvSpPr/>
      </dsp:nvSpPr>
      <dsp:spPr>
        <a:xfrm>
          <a:off x="1789313" y="2523879"/>
          <a:ext cx="861639" cy="861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E4D5B2-53F0-49E1-AA7C-FCA264AA74DA}">
      <dsp:nvSpPr>
        <dsp:cNvPr id="0" name=""/>
        <dsp:cNvSpPr/>
      </dsp:nvSpPr>
      <dsp:spPr>
        <a:xfrm rot="17700000">
          <a:off x="768818" y="3723146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Planos de trabalho estruturados e normalizados;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768818" y="3723146"/>
        <a:ext cx="1785069" cy="860693"/>
      </dsp:txXfrm>
    </dsp:sp>
    <dsp:sp modelId="{73AA9206-A37E-4FFD-8B41-0F52C0AB8E4B}">
      <dsp:nvSpPr>
        <dsp:cNvPr id="0" name=""/>
        <dsp:cNvSpPr/>
      </dsp:nvSpPr>
      <dsp:spPr>
        <a:xfrm rot="17700000">
          <a:off x="1886378" y="1325559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43D19-A2CE-42A6-A170-11EA94C0869A}">
      <dsp:nvSpPr>
        <dsp:cNvPr id="0" name=""/>
        <dsp:cNvSpPr/>
      </dsp:nvSpPr>
      <dsp:spPr>
        <a:xfrm>
          <a:off x="2775856" y="2523879"/>
          <a:ext cx="861639" cy="861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BBFF9-408C-4601-8362-976A5077AB6E}">
      <dsp:nvSpPr>
        <dsp:cNvPr id="0" name=""/>
        <dsp:cNvSpPr/>
      </dsp:nvSpPr>
      <dsp:spPr>
        <a:xfrm rot="17700000">
          <a:off x="1755362" y="3723146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Compartilhamento de conhecimentos e experiência de auditorias;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1755362" y="3723146"/>
        <a:ext cx="1785069" cy="860693"/>
      </dsp:txXfrm>
    </dsp:sp>
    <dsp:sp modelId="{16E7C72A-9CDF-4292-85B3-A458F72C6A8E}">
      <dsp:nvSpPr>
        <dsp:cNvPr id="0" name=""/>
        <dsp:cNvSpPr/>
      </dsp:nvSpPr>
      <dsp:spPr>
        <a:xfrm rot="17700000">
          <a:off x="2872921" y="1325559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142DC-8EFE-4E2A-A59C-EE4FDD5146B5}">
      <dsp:nvSpPr>
        <dsp:cNvPr id="0" name=""/>
        <dsp:cNvSpPr/>
      </dsp:nvSpPr>
      <dsp:spPr>
        <a:xfrm>
          <a:off x="3762400" y="2523879"/>
          <a:ext cx="861639" cy="861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ECA725-B28F-4EC7-875B-59BE40517014}">
      <dsp:nvSpPr>
        <dsp:cNvPr id="0" name=""/>
        <dsp:cNvSpPr/>
      </dsp:nvSpPr>
      <dsp:spPr>
        <a:xfrm rot="17700000">
          <a:off x="2741906" y="3723146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Trabalho offline;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2741906" y="3723146"/>
        <a:ext cx="1785069" cy="860693"/>
      </dsp:txXfrm>
    </dsp:sp>
    <dsp:sp modelId="{E1512D46-967D-4786-995B-B676871B564B}">
      <dsp:nvSpPr>
        <dsp:cNvPr id="0" name=""/>
        <dsp:cNvSpPr/>
      </dsp:nvSpPr>
      <dsp:spPr>
        <a:xfrm rot="17700000">
          <a:off x="3859465" y="1325559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381AA-7A9E-4637-ADE1-F24C353F7CA7}">
      <dsp:nvSpPr>
        <dsp:cNvPr id="0" name=""/>
        <dsp:cNvSpPr/>
      </dsp:nvSpPr>
      <dsp:spPr>
        <a:xfrm>
          <a:off x="4748943" y="2523879"/>
          <a:ext cx="861639" cy="861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CEBB49-E193-48F1-B1E2-5A907722969D}">
      <dsp:nvSpPr>
        <dsp:cNvPr id="0" name=""/>
        <dsp:cNvSpPr/>
      </dsp:nvSpPr>
      <dsp:spPr>
        <a:xfrm rot="17700000">
          <a:off x="3728449" y="3723146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Documentação de trabalho de campo incluindo formatação de texto;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3728449" y="3723146"/>
        <a:ext cx="1785069" cy="860693"/>
      </dsp:txXfrm>
    </dsp:sp>
    <dsp:sp modelId="{3B2A6196-806A-4CE5-B7D2-6FE7F8C15EED}">
      <dsp:nvSpPr>
        <dsp:cNvPr id="0" name=""/>
        <dsp:cNvSpPr/>
      </dsp:nvSpPr>
      <dsp:spPr>
        <a:xfrm rot="17700000">
          <a:off x="4846008" y="1325559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7BFBD-BFAB-4BE6-ABB4-C5682EF4638E}">
      <dsp:nvSpPr>
        <dsp:cNvPr id="0" name=""/>
        <dsp:cNvSpPr/>
      </dsp:nvSpPr>
      <dsp:spPr>
        <a:xfrm>
          <a:off x="5735487" y="2523879"/>
          <a:ext cx="861639" cy="861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9B3E1D-A69E-47F9-92B5-3B3B46098603}">
      <dsp:nvSpPr>
        <dsp:cNvPr id="0" name=""/>
        <dsp:cNvSpPr/>
      </dsp:nvSpPr>
      <dsp:spPr>
        <a:xfrm rot="17700000">
          <a:off x="4714993" y="3723146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>
              <a:latin typeface="Century Gothic" panose="020B0502020202020204" pitchFamily="34" charset="0"/>
            </a:rPr>
            <a:t>Anexos drag-and-drop; </a:t>
          </a:r>
          <a:endParaRPr lang="en-GB" sz="1200" i="1" kern="1200">
            <a:latin typeface="Century Gothic" panose="020B0502020202020204" pitchFamily="34" charset="0"/>
          </a:endParaRPr>
        </a:p>
      </dsp:txBody>
      <dsp:txXfrm>
        <a:off x="4714993" y="3723146"/>
        <a:ext cx="1785069" cy="860693"/>
      </dsp:txXfrm>
    </dsp:sp>
    <dsp:sp modelId="{5A2343D6-38A9-4CD3-97E4-FCF773BD104C}">
      <dsp:nvSpPr>
        <dsp:cNvPr id="0" name=""/>
        <dsp:cNvSpPr/>
      </dsp:nvSpPr>
      <dsp:spPr>
        <a:xfrm rot="17700000">
          <a:off x="5832552" y="1325559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7847-04EA-441A-8C38-82687E517D6F}">
      <dsp:nvSpPr>
        <dsp:cNvPr id="0" name=""/>
        <dsp:cNvSpPr/>
      </dsp:nvSpPr>
      <dsp:spPr>
        <a:xfrm>
          <a:off x="6722030" y="2523879"/>
          <a:ext cx="861639" cy="861639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79F7F5-46D7-458D-BF73-187000594BEE}">
      <dsp:nvSpPr>
        <dsp:cNvPr id="0" name=""/>
        <dsp:cNvSpPr/>
      </dsp:nvSpPr>
      <dsp:spPr>
        <a:xfrm rot="17700000">
          <a:off x="5701536" y="3723146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1200" i="1" kern="1200" dirty="0">
              <a:latin typeface="Century Gothic" panose="020B0502020202020204" pitchFamily="34" charset="0"/>
            </a:rPr>
            <a:t>Várias dashboards interativas. </a:t>
          </a:r>
          <a:endParaRPr lang="en-GB" sz="1200" i="1" kern="1200" dirty="0">
            <a:latin typeface="Century Gothic" panose="020B0502020202020204" pitchFamily="34" charset="0"/>
          </a:endParaRPr>
        </a:p>
      </dsp:txBody>
      <dsp:txXfrm>
        <a:off x="5701536" y="3723146"/>
        <a:ext cx="1785069" cy="860693"/>
      </dsp:txXfrm>
    </dsp:sp>
    <dsp:sp modelId="{E0371795-57DB-421C-B66D-CAD2CD25E0CC}">
      <dsp:nvSpPr>
        <dsp:cNvPr id="0" name=""/>
        <dsp:cNvSpPr/>
      </dsp:nvSpPr>
      <dsp:spPr>
        <a:xfrm rot="17700000">
          <a:off x="6819095" y="1325559"/>
          <a:ext cx="1785069" cy="86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C63C3-8F00-48EC-8377-C8CC58E5FC9F}" type="datetimeFigureOut">
              <a:rPr lang="pt-PT" smtClean="0"/>
              <a:t>15/01/2023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77CDC-230E-45C8-8954-F94F526E4A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116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05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9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594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8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6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8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9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9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0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1200"/>
              </a:spcAft>
            </a:pPr>
            <a:endParaRPr lang="en-GB" sz="1800" dirty="0">
              <a:solidFill>
                <a:srgbClr val="000000"/>
              </a:solidFill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1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49" r:id="rId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3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5356" y="861075"/>
            <a:ext cx="7020747" cy="5229630"/>
          </a:xfrm>
        </p:spPr>
        <p:txBody>
          <a:bodyPr>
            <a:normAutofit/>
          </a:bodyPr>
          <a:lstStyle/>
          <a:p>
            <a:pPr algn="l"/>
            <a:r>
              <a:rPr lang="pt-BR" sz="6600" dirty="0">
                <a:solidFill>
                  <a:srgbClr val="FFFFFF"/>
                </a:solidFill>
              </a:rPr>
              <a:t>AUDÍTORIA DA INFORMação</a:t>
            </a:r>
            <a:endParaRPr lang="en-US" sz="6600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D42277-E429-4897-B5F2-800581F6078F}"/>
              </a:ext>
            </a:extLst>
          </p:cNvPr>
          <p:cNvSpPr txBox="1"/>
          <p:nvPr/>
        </p:nvSpPr>
        <p:spPr>
          <a:xfrm>
            <a:off x="4365356" y="4171215"/>
            <a:ext cx="4907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Eras Light ITC" panose="020B0402030504020804" pitchFamily="34" charset="0"/>
              </a:rPr>
              <a:t>Trabalho realizado por:</a:t>
            </a:r>
          </a:p>
          <a:p>
            <a:r>
              <a:rPr lang="pt-BR" sz="1400" dirty="0">
                <a:solidFill>
                  <a:schemeClr val="bg1"/>
                </a:solidFill>
                <a:latin typeface="Eras Light ITC" panose="020B0402030504020804" pitchFamily="34" charset="0"/>
              </a:rPr>
              <a:t>António Graça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Eras Light ITC" panose="020B0402030504020804" pitchFamily="34" charset="0"/>
              </a:rPr>
              <a:t> [30000497] &amp; Pedro Simões [30007732].</a:t>
            </a:r>
            <a:endParaRPr lang="en-GB" sz="1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121DD51-C104-45DA-9F60-339A0710C8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2532" y="643466"/>
            <a:ext cx="6366936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510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" y="581614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dirty="0"/>
              <a:t>Custo estimado da implementação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947731"/>
              </p:ext>
            </p:extLst>
          </p:nvPr>
        </p:nvGraphicFramePr>
        <p:xfrm>
          <a:off x="843283" y="1331422"/>
          <a:ext cx="10505435" cy="433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715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321D4-63C6-D7C7-CE0A-3F1D4440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64962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Pentana Audit Software</a:t>
            </a:r>
            <a:endParaRPr lang="pt-PT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8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1A27-1CDD-9EA4-017C-2491F9A4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5"/>
            <a:ext cx="3642001" cy="2709314"/>
          </a:xfrm>
        </p:spPr>
        <p:txBody>
          <a:bodyPr>
            <a:normAutofit/>
          </a:bodyPr>
          <a:lstStyle/>
          <a:p>
            <a:r>
              <a:rPr lang="pt-BR" dirty="0"/>
              <a:t>O que é? Informações gerais.</a:t>
            </a:r>
            <a:endParaRPr lang="pt-PT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93C3F3-911D-453D-8C45-4B67C1F66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765422"/>
              </p:ext>
            </p:extLst>
          </p:nvPr>
        </p:nvGraphicFramePr>
        <p:xfrm>
          <a:off x="2816352" y="307848"/>
          <a:ext cx="9375648" cy="624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542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2" y="578925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Porquê Pentana? Quais os benefícios?</a:t>
            </a:r>
            <a:br>
              <a:rPr lang="pt-BR" dirty="0"/>
            </a:br>
            <a:r>
              <a:rPr lang="pt-BR" dirty="0"/>
              <a:t>3ª Linha de Defesa: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9471443"/>
              </p:ext>
            </p:extLst>
          </p:nvPr>
        </p:nvGraphicFramePr>
        <p:xfrm>
          <a:off x="1854427" y="1328733"/>
          <a:ext cx="8483146" cy="526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461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2" y="578925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Porquê Pentana? Quais os benefícios?</a:t>
            </a:r>
            <a:br>
              <a:rPr lang="pt-BR" dirty="0"/>
            </a:br>
            <a:r>
              <a:rPr lang="pt-BR" dirty="0"/>
              <a:t>3ª Linha de Defesa: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656582"/>
              </p:ext>
            </p:extLst>
          </p:nvPr>
        </p:nvGraphicFramePr>
        <p:xfrm>
          <a:off x="1854427" y="1328733"/>
          <a:ext cx="8483146" cy="526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442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2" y="578925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Porquê Pentana? Quais os benefícios?</a:t>
            </a:r>
            <a:br>
              <a:rPr lang="pt-BR" dirty="0"/>
            </a:br>
            <a:r>
              <a:rPr lang="pt-BR" dirty="0"/>
              <a:t>3ª Linha de Defesa: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115421"/>
              </p:ext>
            </p:extLst>
          </p:nvPr>
        </p:nvGraphicFramePr>
        <p:xfrm>
          <a:off x="1854427" y="1328733"/>
          <a:ext cx="8483146" cy="526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176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2" y="578925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Porquê Pentana? Quais os benefícios?</a:t>
            </a:r>
            <a:br>
              <a:rPr lang="pt-BR" dirty="0"/>
            </a:br>
            <a:r>
              <a:rPr lang="pt-BR" dirty="0"/>
              <a:t>2ª Linha de Defesa: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632786"/>
              </p:ext>
            </p:extLst>
          </p:nvPr>
        </p:nvGraphicFramePr>
        <p:xfrm>
          <a:off x="927214" y="1328733"/>
          <a:ext cx="10337573" cy="526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881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2" y="578925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Porquê Pentana? Quais os benefícios?</a:t>
            </a:r>
            <a:br>
              <a:rPr lang="pt-BR" dirty="0"/>
            </a:br>
            <a:r>
              <a:rPr lang="pt-BR" dirty="0"/>
              <a:t>1ª Linha de Defesa: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082603"/>
              </p:ext>
            </p:extLst>
          </p:nvPr>
        </p:nvGraphicFramePr>
        <p:xfrm>
          <a:off x="1467459" y="1977887"/>
          <a:ext cx="9257083" cy="461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004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321D4-63C6-D7C7-CE0A-3F1D4440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64962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Demonstração Pentana</a:t>
            </a:r>
            <a:endParaRPr lang="pt-PT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2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DDD243-ED5F-4896-B18B-ABCF4B7E1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9E6BB3-DF2B-4751-97C5-B3DB949AE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321D4-63C6-D7C7-CE0A-3F1D4440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64962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NORMA 27001</a:t>
            </a:r>
            <a:endParaRPr lang="pt-PT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721DD-D110-44EE-82A7-D56AB687E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04427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8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Home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E6034-1239-4BCB-8227-14C4C67E60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29" y="1693227"/>
            <a:ext cx="6800342" cy="4963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10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Módulos de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33EB7-B020-4BED-A2BB-EB862FC3C5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89" y="1670748"/>
            <a:ext cx="6813423" cy="4858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Vistas (Menu de modificação de vistas)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8EAF9-9535-44F9-8CC4-8788B57895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14" y="1757379"/>
            <a:ext cx="7488172" cy="5100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97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Modelação do universo da auditoria ou GRC - Staff e contactos: </a:t>
            </a:r>
            <a:br>
              <a:rPr lang="pt-BR" dirty="0"/>
            </a:br>
            <a:r>
              <a:rPr lang="pt-BR" dirty="0"/>
              <a:t>Staff (vista de administrador)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AC14-DDD4-469E-A4F5-B9466142D7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00" y="2212848"/>
            <a:ext cx="7053199" cy="4645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064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Modelação do universo da auditoria ou GRC - Staff e contactos: </a:t>
            </a:r>
            <a:br>
              <a:rPr lang="pt-BR" dirty="0"/>
            </a:br>
            <a:r>
              <a:rPr lang="pt-PT" dirty="0"/>
              <a:t>Contactos (vista de contactos)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E8BB1-4513-4DFA-8480-535B8789BC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65" y="2174303"/>
            <a:ext cx="7248271" cy="4683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40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Modelação do universo da auditoria ou GRC - Entidades (vista de entidades)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D95CF-FF86-4B14-97FB-2F25CD245B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43" y="1949450"/>
            <a:ext cx="6840715" cy="4804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42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Modelação do universo da auditoria ou GRC - Processos (biblioteca de processos)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4691B-E2A0-43CC-96DF-4B62CE6A74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43" y="1922462"/>
            <a:ext cx="7168515" cy="4624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230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Modelação do universo da auditoria ou GRC - Processos (biblioteca de processos): Mapeamento entidade-processo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EA8B2-E1AB-4845-8ED5-626515FD25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228" y="2194697"/>
            <a:ext cx="6585544" cy="4444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076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Modelação do universo da auditoria ou GRC – Bibliotecas: Milestores (biblioteca milestones)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EC71D-185A-46E8-9542-51FCC0F04D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51" y="1928647"/>
            <a:ext cx="7171497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67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Modelação do universo da auditoria ou GRC – Bibliotecas: </a:t>
            </a:r>
            <a:r>
              <a:rPr lang="pt-PT" dirty="0"/>
              <a:t>Etapas (biblioteca de etapas)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0DC12-7614-49D2-9A12-FFEF176B5A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78" y="1978342"/>
            <a:ext cx="6853445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72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kern="1200" cap="all" spc="100" baseline="0" dirty="0">
                <a:latin typeface="+mj-lt"/>
                <a:ea typeface="+mj-ea"/>
                <a:cs typeface="+mj-cs"/>
              </a:rPr>
              <a:t>O QUE É?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09AA5D-0D2F-47C2-A419-4D0FC10D8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120553"/>
              </p:ext>
            </p:extLst>
          </p:nvPr>
        </p:nvGraphicFramePr>
        <p:xfrm>
          <a:off x="995083" y="699248"/>
          <a:ext cx="10201835" cy="5439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1818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Modelação do universo da auditoria ou GRC – Bibliotecas: </a:t>
            </a:r>
            <a:r>
              <a:rPr lang="pt-PT" dirty="0"/>
              <a:t>Objetivos, riscos, controlo e testes (biblioteca)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BA93B-9707-4820-8BBB-993AEDD7D4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78" y="2177125"/>
            <a:ext cx="7082045" cy="468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08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Suporte à primeira e segunda linha de defesa - Gestão de incidentes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54C6A-B0A2-4D39-AD51-8FB143DB79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61" y="1871854"/>
            <a:ext cx="7598879" cy="4986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67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Suporte à primeira e segunda linha de defesa - Riscos de entidade e controlo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62861-E2DF-48FE-8C8D-3628668143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60" y="1871854"/>
            <a:ext cx="6913080" cy="4986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961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Suporte à primeira e segunda linha de defesa – Autoavaliações: Interface de utilizador (via software)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029D5-E229-4200-8948-4428C76707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73" y="1739803"/>
            <a:ext cx="6793810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951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Suporte à primeira e segunda linha de defesa – Autoavaliações: </a:t>
            </a:r>
            <a:r>
              <a:rPr lang="pt-PT" dirty="0"/>
              <a:t>Browser (interface web)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4283-4CCB-4000-9E26-3CEED68423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72" y="1883548"/>
            <a:ext cx="6950655" cy="4974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252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Riscos chave/Problemas chave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42C53-7E4A-48A4-BAF8-FB7227FED6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87" y="1709530"/>
            <a:ext cx="7017026" cy="5078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9388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Tolerância de riscos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2D026-5BEA-4F53-A4FE-6652FA3741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48" y="1600655"/>
            <a:ext cx="6843505" cy="5098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422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Tolerância de riscos: Comparação de riscos chave com riscos de entidade (Report mode)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5B3AA-5135-46A2-9B38-116DD7CB44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61" y="1871854"/>
            <a:ext cx="6913079" cy="4986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5563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Suporte à auditoria interna – Auditorias: Visão geral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AB1FB-C8C7-49F1-AB3C-53AD2C50A1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700" y="1978342"/>
            <a:ext cx="6664601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3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Suporte à auditoria interna – Auditorias: </a:t>
            </a:r>
            <a:r>
              <a:rPr lang="pt-PT" dirty="0"/>
              <a:t>Detalhes de auditorias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80372-DD0E-4B63-BAF5-F5992B9AD3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30" y="1978342"/>
            <a:ext cx="6903140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5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09AA5D-0D2F-47C2-A419-4D0FC10D8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137458"/>
              </p:ext>
            </p:extLst>
          </p:nvPr>
        </p:nvGraphicFramePr>
        <p:xfrm>
          <a:off x="497541" y="981634"/>
          <a:ext cx="11196918" cy="5681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Para que serve?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385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Suporte à auditoria interna – Metodologia de auditoria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27EDB-9B70-4880-A553-1A41A4E5DB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38" y="1978342"/>
            <a:ext cx="6603724" cy="4790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47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offline: Check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E2EA2-D54F-4A0D-BFAA-96656FD5B5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729863"/>
            <a:ext cx="6962775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6412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offline: Exportar read-only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D7BD2-903D-4A5E-A2A0-0BC82CDB6E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769620"/>
            <a:ext cx="6962775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494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de campo e documentação: Execução de testes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62388-9B40-4E26-BB88-2C5F391AE5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39" y="1978342"/>
            <a:ext cx="7101923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335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de campo e documentação: </a:t>
            </a:r>
            <a:r>
              <a:rPr lang="pt-PT" dirty="0"/>
              <a:t>Avaliação de controlo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A66BB-0374-4602-B16A-85269229A1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69" y="1978342"/>
            <a:ext cx="6654662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434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de campo e documentação: </a:t>
            </a:r>
            <a:r>
              <a:rPr lang="pt-PT" dirty="0"/>
              <a:t>Avaliação de RISCO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49B2E-5692-4471-BEA5-F11F4E88A2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21" y="1978342"/>
            <a:ext cx="6704358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941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Trabalho de campo e documentação: </a:t>
            </a:r>
            <a:r>
              <a:rPr lang="pt-PT" dirty="0"/>
              <a:t>Visão geral e resultados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885C4-7CB6-483B-9476-567AF9CEEC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73" y="1978342"/>
            <a:ext cx="7211254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998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Achados e problemas: Achados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E0CC-1272-4FB9-8ED1-39E25080FA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47" y="1749742"/>
            <a:ext cx="6386305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537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Achados e problemas: </a:t>
            </a:r>
            <a:r>
              <a:rPr lang="pt-PT" dirty="0"/>
              <a:t>Problemas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98D8E-9BFC-4031-8009-BA6881B620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77" y="1709986"/>
            <a:ext cx="6624845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965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Medidas corretivas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F2406-EB07-437F-BAF3-9A07A78AAF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426" y="1729865"/>
            <a:ext cx="6714297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90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C2EC-5104-3CE2-5CB5-B2A365D7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359613" cy="1499616"/>
          </a:xfrm>
        </p:spPr>
        <p:txBody>
          <a:bodyPr/>
          <a:lstStyle/>
          <a:p>
            <a:r>
              <a:rPr lang="pt-PT" dirty="0"/>
              <a:t>Em que consiste?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5F5E1-3250-4F01-AFF5-D3C884396C2A}"/>
              </a:ext>
            </a:extLst>
          </p:cNvPr>
          <p:cNvSpPr txBox="1"/>
          <p:nvPr/>
        </p:nvSpPr>
        <p:spPr>
          <a:xfrm>
            <a:off x="1024128" y="1936375"/>
            <a:ext cx="3453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1. Norma ISO 27001 é composta por duas componentes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1.1. A primeira é onde </a:t>
            </a:r>
            <a:r>
              <a:rPr lang="pt-BR" sz="16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são definidas as regras e requisitos de cumprimento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FEC5E-EE1A-4221-93B0-082937B15C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71" y="585216"/>
            <a:ext cx="7019364" cy="5646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703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Garantia de qualidade: Pontos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4D666-7F0C-48B7-A0E5-9B77CAF3DC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121" y="1719924"/>
            <a:ext cx="6475758" cy="4879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476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Rastreamento de ações/Seguimento de ações: Action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90ED6-EDD5-413E-8478-F37F29A3CA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08" y="2084832"/>
            <a:ext cx="6863384" cy="4773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455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Rastreamento e relatório: </a:t>
            </a:r>
            <a:r>
              <a:rPr lang="pt-PT" dirty="0"/>
              <a:t>Visão global de relatório de atualizações de ação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FF19E-07E1-4CC8-9DB6-D485D19CF7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52" y="2031110"/>
            <a:ext cx="6994497" cy="4826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500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Dashboards de auditoria e análise de funcionalidades: cobertura de auditoria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B75A5-422F-40D0-9E22-907B6C0E37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99" y="1980247"/>
            <a:ext cx="6716202" cy="487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717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Exposição ao risco e heatmap: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F15FB-18FE-4037-9925-0C3EAB7C61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87" y="1711891"/>
            <a:ext cx="6875227" cy="5146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344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Exposição ao risco e heatmap: </a:t>
            </a:r>
            <a:r>
              <a:rPr lang="pt-PT" dirty="0"/>
              <a:t>Exposição de risco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4F685-68D4-407B-AE25-64CB97A33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21" y="1900735"/>
            <a:ext cx="6755958" cy="487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974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Matriz de controlo e cobertura: Matriz de controlo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65A71-88D4-4D69-975E-87A6C2FB3C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08" y="1980247"/>
            <a:ext cx="6686384" cy="463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37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Matriz de controlo e cobertura: </a:t>
            </a:r>
            <a:r>
              <a:rPr lang="pt-PT" dirty="0"/>
              <a:t>Matriz de cobertura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5C22B-E018-4CF6-90FA-86EF98C446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69" y="1980247"/>
            <a:ext cx="7392063" cy="487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326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Rastreamento de incidentes e ações: Rastreamento de incidentes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638AA-6E84-47F6-8017-EE1D400CF4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34" y="1875664"/>
            <a:ext cx="7739932" cy="4823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502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Rastreamento de incidentes e ações: </a:t>
            </a:r>
            <a:r>
              <a:rPr lang="pt-PT" dirty="0"/>
              <a:t>Rastreamento de ações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69CE2-0367-4325-AF5A-8403C67B99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04" y="1980247"/>
            <a:ext cx="7501393" cy="4788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64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D25437B-A75F-4965-B699-14075E85E9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63803"/>
            <a:ext cx="10905066" cy="4880016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468CC-2BA5-4D39-BC54-350F6C44B50E}"/>
              </a:ext>
            </a:extLst>
          </p:cNvPr>
          <p:cNvSpPr/>
          <p:nvPr/>
        </p:nvSpPr>
        <p:spPr>
          <a:xfrm>
            <a:off x="701488" y="404216"/>
            <a:ext cx="10789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1.2. A </a:t>
            </a:r>
            <a:r>
              <a:rPr lang="pt-BR" sz="16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segunda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é composta por </a:t>
            </a:r>
            <a:r>
              <a:rPr lang="pt-BR" sz="16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um conjunto de controlos para adoção das organizações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67821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Configuração e setup do Pentana: Terminologia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7BA14-DB70-4D8D-AC18-32DC196D2C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43" y="2084832"/>
            <a:ext cx="7024315" cy="4614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554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Configuração e setup do Pentana: </a:t>
            </a:r>
            <a:r>
              <a:rPr lang="pt-PT" dirty="0"/>
              <a:t>Segmentação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3DB94-0303-419D-87DD-31439E85698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86" y="1980247"/>
            <a:ext cx="6875228" cy="4738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0455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Configuração e setup do Pentana: </a:t>
            </a:r>
            <a:r>
              <a:rPr lang="pt-PT" dirty="0"/>
              <a:t>Painel de propriedades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C1965-FB08-4B24-82B4-A661B605BC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78" y="1980247"/>
            <a:ext cx="7590845" cy="462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848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Permissões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060A4-4A87-43A7-A780-669890EBC8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24" y="1721829"/>
            <a:ext cx="7388352" cy="4798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Planeamento de auditorias baseado em risco: Períodos de planeamento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F73E2-06A1-4708-BF89-2BE4067DFB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56" y="1980247"/>
            <a:ext cx="8008288" cy="4778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251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Planeamento de auditorias baseado em risco: Risco de planeamento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06098-67A1-4693-A933-F6A1D9678D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73" y="2084832"/>
            <a:ext cx="7948654" cy="4440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004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Planeamento de auditorias baseado em risco: Avaliação de riscos de planeamento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5CC0-1C5A-4CB6-A51D-1C86C90EAE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643" y="1980247"/>
            <a:ext cx="7938715" cy="487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052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Fatores de agendamento: Aplicação de fatores de agendamento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84A77-610C-41F4-BDDA-8C44C90275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182" y="1980247"/>
            <a:ext cx="7461637" cy="4569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9219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Fatores de agendamento: Áreas sugeridas para o plano de auditoria e candidatos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CB7D0-0CD8-4136-A94E-B326AF6DCD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82" y="1980247"/>
            <a:ext cx="8147437" cy="487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88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Fatores de agendamento:</a:t>
            </a:r>
            <a:r>
              <a:rPr lang="pt-PT" dirty="0"/>
              <a:t>Gestão de potenciais candidatos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CFC2C-20AB-4F91-9B03-A2C0760BAB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1" y="2084832"/>
            <a:ext cx="8148099" cy="4773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47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9BD5DD-64A9-4D25-9FC6-AF3833F8A5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825" y="882717"/>
            <a:ext cx="7930349" cy="5571067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20FF62-1160-4E9A-92E6-7364691D2B42}"/>
              </a:ext>
            </a:extLst>
          </p:cNvPr>
          <p:cNvSpPr/>
          <p:nvPr/>
        </p:nvSpPr>
        <p:spPr>
          <a:xfrm>
            <a:off x="701488" y="404216"/>
            <a:ext cx="10789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2. </a:t>
            </a:r>
            <a:r>
              <a:rPr lang="pt-BR" sz="1600" b="1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 estrutura global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pode ser aprensentada da seguinte forma: </a:t>
            </a:r>
          </a:p>
        </p:txBody>
      </p:sp>
    </p:spTree>
    <p:extLst>
      <p:ext uri="{BB962C8B-B14F-4D97-AF65-F5344CB8AC3E}">
        <p14:creationId xmlns:p14="http://schemas.microsoft.com/office/powerpoint/2010/main" val="2149818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6DE2-D2AB-4596-919E-57C08D4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Timesheets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3647D-4EE9-4F9D-B71C-A6C02CF548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86" y="1731768"/>
            <a:ext cx="8246828" cy="4877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09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1A27-1CDD-9EA4-017C-2491F9A4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642001" cy="1499616"/>
          </a:xfrm>
        </p:spPr>
        <p:txBody>
          <a:bodyPr/>
          <a:lstStyle/>
          <a:p>
            <a:r>
              <a:rPr lang="pt-PT" dirty="0"/>
              <a:t>Benefícios para adotantes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93C3F3-911D-453D-8C45-4B67C1F66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380502"/>
              </p:ext>
            </p:extLst>
          </p:nvPr>
        </p:nvGraphicFramePr>
        <p:xfrm>
          <a:off x="2816352" y="307848"/>
          <a:ext cx="9375648" cy="624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66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2" y="581614"/>
            <a:ext cx="9720072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dirty="0"/>
              <a:t>Tempo para preparação da certificação</a:t>
            </a:r>
            <a:endParaRPr lang="en-US" kern="1200" cap="all" spc="100" baseline="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A0869D-2CB1-FEC0-8D36-A8D21EED5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506779"/>
              </p:ext>
            </p:extLst>
          </p:nvPr>
        </p:nvGraphicFramePr>
        <p:xfrm>
          <a:off x="843283" y="1724457"/>
          <a:ext cx="10505435" cy="433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508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1476</Words>
  <Application>Microsoft Office PowerPoint</Application>
  <PresentationFormat>Widescreen</PresentationFormat>
  <Paragraphs>164</Paragraphs>
  <Slides>70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Avenir Next LT Pro</vt:lpstr>
      <vt:lpstr>Calibri</vt:lpstr>
      <vt:lpstr>Century Gothic</vt:lpstr>
      <vt:lpstr>Courier New</vt:lpstr>
      <vt:lpstr>Eras Light ITC</vt:lpstr>
      <vt:lpstr>Symbol</vt:lpstr>
      <vt:lpstr>Tw Cen MT</vt:lpstr>
      <vt:lpstr>Tw Cen MT Condensed</vt:lpstr>
      <vt:lpstr>Wingdings</vt:lpstr>
      <vt:lpstr>Wingdings 3</vt:lpstr>
      <vt:lpstr>Integral</vt:lpstr>
      <vt:lpstr>AUDÍTORIA DA INFORMação</vt:lpstr>
      <vt:lpstr>NORMA 27001</vt:lpstr>
      <vt:lpstr>O QUE É?</vt:lpstr>
      <vt:lpstr>Para que serve?</vt:lpstr>
      <vt:lpstr>Em que consiste?</vt:lpstr>
      <vt:lpstr>PowerPoint Presentation</vt:lpstr>
      <vt:lpstr>PowerPoint Presentation</vt:lpstr>
      <vt:lpstr>Benefícios para adotantes</vt:lpstr>
      <vt:lpstr>Tempo para preparação da certificação</vt:lpstr>
      <vt:lpstr>PowerPoint Presentation</vt:lpstr>
      <vt:lpstr>Custo estimado da implementação</vt:lpstr>
      <vt:lpstr>Pentana Audit Software</vt:lpstr>
      <vt:lpstr>O que é? Informações gerais.</vt:lpstr>
      <vt:lpstr>Porquê Pentana? Quais os benefícios? 3ª Linha de Defesa:</vt:lpstr>
      <vt:lpstr>Porquê Pentana? Quais os benefícios? 3ª Linha de Defesa:</vt:lpstr>
      <vt:lpstr>Porquê Pentana? Quais os benefícios? 3ª Linha de Defesa:</vt:lpstr>
      <vt:lpstr>Porquê Pentana? Quais os benefícios? 2ª Linha de Defesa:</vt:lpstr>
      <vt:lpstr>Porquê Pentana? Quais os benefícios? 1ª Linha de Defesa:</vt:lpstr>
      <vt:lpstr>Demonstração Pentana</vt:lpstr>
      <vt:lpstr>Home Screen</vt:lpstr>
      <vt:lpstr>Módulos de interface</vt:lpstr>
      <vt:lpstr>Vistas (Menu de modificação de vistas)</vt:lpstr>
      <vt:lpstr>Modelação do universo da auditoria ou GRC - Staff e contactos:  Staff (vista de administrador)</vt:lpstr>
      <vt:lpstr>Modelação do universo da auditoria ou GRC - Staff e contactos:  Contactos (vista de contactos)</vt:lpstr>
      <vt:lpstr>Modelação do universo da auditoria ou GRC - Entidades (vista de entidades)</vt:lpstr>
      <vt:lpstr>Modelação do universo da auditoria ou GRC - Processos (biblioteca de processos)</vt:lpstr>
      <vt:lpstr>Modelação do universo da auditoria ou GRC - Processos (biblioteca de processos): Mapeamento entidade-processo</vt:lpstr>
      <vt:lpstr>Modelação do universo da auditoria ou GRC – Bibliotecas: Milestores (biblioteca milestones)</vt:lpstr>
      <vt:lpstr>Modelação do universo da auditoria ou GRC – Bibliotecas: Etapas (biblioteca de etapas)</vt:lpstr>
      <vt:lpstr>Modelação do universo da auditoria ou GRC – Bibliotecas: Objetivos, riscos, controlo e testes (biblioteca)</vt:lpstr>
      <vt:lpstr>Suporte à primeira e segunda linha de defesa - Gestão de incidentes</vt:lpstr>
      <vt:lpstr>Suporte à primeira e segunda linha de defesa - Riscos de entidade e controlo</vt:lpstr>
      <vt:lpstr>Suporte à primeira e segunda linha de defesa – Autoavaliações: Interface de utilizador (via software)</vt:lpstr>
      <vt:lpstr>Suporte à primeira e segunda linha de defesa – Autoavaliações: Browser (interface web)</vt:lpstr>
      <vt:lpstr>Riscos chave/Problemas chave</vt:lpstr>
      <vt:lpstr>Tolerância de riscos</vt:lpstr>
      <vt:lpstr>Tolerância de riscos: Comparação de riscos chave com riscos de entidade (Report mode)</vt:lpstr>
      <vt:lpstr>Suporte à auditoria interna – Auditorias: Visão geral</vt:lpstr>
      <vt:lpstr>Suporte à auditoria interna – Auditorias: Detalhes de auditorias</vt:lpstr>
      <vt:lpstr>Suporte à auditoria interna – Metodologia de auditoria</vt:lpstr>
      <vt:lpstr>Trabalho offline: Check Out</vt:lpstr>
      <vt:lpstr>Trabalho offline: Exportar read-only</vt:lpstr>
      <vt:lpstr>Trabalho de campo e documentação: Execução de testes</vt:lpstr>
      <vt:lpstr>Trabalho de campo e documentação: Avaliação de controlo</vt:lpstr>
      <vt:lpstr>Trabalho de campo e documentação: Avaliação de RISCO</vt:lpstr>
      <vt:lpstr>Trabalho de campo e documentação: Visão geral e resultados</vt:lpstr>
      <vt:lpstr>Achados e problemas: Achados</vt:lpstr>
      <vt:lpstr>Achados e problemas: Problemas</vt:lpstr>
      <vt:lpstr>Medidas corretivas</vt:lpstr>
      <vt:lpstr>Garantia de qualidade: Pontos</vt:lpstr>
      <vt:lpstr>Rastreamento de ações/Seguimento de ações: Action updates</vt:lpstr>
      <vt:lpstr>Rastreamento e relatório: Visão global de relatório de atualizações de ação</vt:lpstr>
      <vt:lpstr>Dashboards de auditoria e análise de funcionalidades: cobertura de auditoria</vt:lpstr>
      <vt:lpstr>Exposição ao risco e heatmap: Heat map</vt:lpstr>
      <vt:lpstr>Exposição ao risco e heatmap: Exposição de risco</vt:lpstr>
      <vt:lpstr>Matriz de controlo e cobertura: Matriz de controlo</vt:lpstr>
      <vt:lpstr>Matriz de controlo e cobertura: Matriz de cobertura</vt:lpstr>
      <vt:lpstr>Rastreamento de incidentes e ações: Rastreamento de incidentes</vt:lpstr>
      <vt:lpstr>Rastreamento de incidentes e ações: Rastreamento de ações</vt:lpstr>
      <vt:lpstr>Configuração e setup do Pentana: Terminologia</vt:lpstr>
      <vt:lpstr>Configuração e setup do Pentana: Segmentação</vt:lpstr>
      <vt:lpstr>Configuração e setup do Pentana: Painel de propriedades</vt:lpstr>
      <vt:lpstr>Permissões</vt:lpstr>
      <vt:lpstr>Planeamento de auditorias baseado em risco: Períodos de planeamento</vt:lpstr>
      <vt:lpstr>Planeamento de auditorias baseado em risco: Risco de planeamento</vt:lpstr>
      <vt:lpstr>Planeamento de auditorias baseado em risco: Avaliação de riscos de planeamento</vt:lpstr>
      <vt:lpstr>Fatores de agendamento: Aplicação de fatores de agendamento</vt:lpstr>
      <vt:lpstr>Fatores de agendamento: Áreas sugeridas para o plano de auditoria e candidatos</vt:lpstr>
      <vt:lpstr>Fatores de agendamento:Gestão de potenciais candidatos</vt:lpstr>
      <vt:lpstr>Timesheets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AUDÍTORIA DA INFORMação</dc:title>
  <dc:creator>Pedro S.</dc:creator>
  <cp:lastModifiedBy>Pedro S.</cp:lastModifiedBy>
  <cp:revision>1</cp:revision>
  <dcterms:created xsi:type="dcterms:W3CDTF">2023-01-15T21:34:19Z</dcterms:created>
  <dcterms:modified xsi:type="dcterms:W3CDTF">2023-01-15T22:36:16Z</dcterms:modified>
</cp:coreProperties>
</file>